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96532C-7635-430F-B335-449E42559601}" type="doc">
      <dgm:prSet loTypeId="urn:microsoft.com/office/officeart/2005/8/layout/radial5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3E7DB6B-5307-4E1C-9E78-DDFCBC015A1D}">
      <dgm:prSet phldrT="[Текст]" custT="1"/>
      <dgm:spPr/>
      <dgm:t>
        <a:bodyPr/>
        <a:lstStyle/>
        <a:p>
          <a:r>
            <a:rPr lang="ru-RU" sz="1600" dirty="0" smtClean="0"/>
            <a:t>Преимущество перехода  на двухуровневую систему образования</a:t>
          </a:r>
          <a:endParaRPr lang="ru-RU" sz="1600" dirty="0"/>
        </a:p>
      </dgm:t>
    </dgm:pt>
    <dgm:pt modelId="{6975F774-C48A-47A2-8268-07E017F7C20F}" type="parTrans" cxnId="{BA292327-D0F9-4567-B83E-8AD9761D5E76}">
      <dgm:prSet/>
      <dgm:spPr/>
      <dgm:t>
        <a:bodyPr/>
        <a:lstStyle/>
        <a:p>
          <a:endParaRPr lang="ru-RU"/>
        </a:p>
      </dgm:t>
    </dgm:pt>
    <dgm:pt modelId="{7E90A275-C03A-4A8A-BCB0-756EA407060B}" type="sibTrans" cxnId="{BA292327-D0F9-4567-B83E-8AD9761D5E76}">
      <dgm:prSet/>
      <dgm:spPr/>
      <dgm:t>
        <a:bodyPr/>
        <a:lstStyle/>
        <a:p>
          <a:endParaRPr lang="ru-RU"/>
        </a:p>
      </dgm:t>
    </dgm:pt>
    <dgm:pt modelId="{4D194462-BC21-4727-AA65-D7FD3FBA5EBC}">
      <dgm:prSet phldrT="[Текст]" custT="1"/>
      <dgm:spPr/>
      <dgm:t>
        <a:bodyPr/>
        <a:lstStyle/>
        <a:p>
          <a:r>
            <a:rPr lang="ru-RU" sz="2000" dirty="0" smtClean="0"/>
            <a:t>Трудоустраиваемость</a:t>
          </a:r>
          <a:endParaRPr lang="ru-RU" sz="2000" dirty="0"/>
        </a:p>
      </dgm:t>
    </dgm:pt>
    <dgm:pt modelId="{E310C72A-0930-4F92-82A0-D0CEEF1AB00C}" type="parTrans" cxnId="{8E5636E7-209B-44C0-BD91-C5A0B9B02335}">
      <dgm:prSet/>
      <dgm:spPr/>
      <dgm:t>
        <a:bodyPr/>
        <a:lstStyle/>
        <a:p>
          <a:endParaRPr lang="ru-RU"/>
        </a:p>
      </dgm:t>
    </dgm:pt>
    <dgm:pt modelId="{76800281-8C8B-4099-9378-E5B54312F849}" type="sibTrans" cxnId="{8E5636E7-209B-44C0-BD91-C5A0B9B02335}">
      <dgm:prSet/>
      <dgm:spPr/>
      <dgm:t>
        <a:bodyPr/>
        <a:lstStyle/>
        <a:p>
          <a:endParaRPr lang="ru-RU"/>
        </a:p>
      </dgm:t>
    </dgm:pt>
    <dgm:pt modelId="{B117AF46-D3F8-4367-BA7D-F0D1761221BE}">
      <dgm:prSet phldrT="[Текст]" custT="1"/>
      <dgm:spPr/>
      <dgm:t>
        <a:bodyPr/>
        <a:lstStyle/>
        <a:p>
          <a:r>
            <a:rPr lang="ru-RU" sz="2000" dirty="0" smtClean="0"/>
            <a:t>Мобильность</a:t>
          </a:r>
          <a:endParaRPr lang="ru-RU" sz="2000" dirty="0"/>
        </a:p>
      </dgm:t>
    </dgm:pt>
    <dgm:pt modelId="{17D31FA9-29D7-4AF9-80C1-77E3057089AA}" type="parTrans" cxnId="{CA16DA6C-761F-4584-8B68-318197CA34EE}">
      <dgm:prSet/>
      <dgm:spPr/>
      <dgm:t>
        <a:bodyPr/>
        <a:lstStyle/>
        <a:p>
          <a:endParaRPr lang="ru-RU"/>
        </a:p>
      </dgm:t>
    </dgm:pt>
    <dgm:pt modelId="{91AF3A6D-164C-41CD-A348-7053048F537E}" type="sibTrans" cxnId="{CA16DA6C-761F-4584-8B68-318197CA34EE}">
      <dgm:prSet/>
      <dgm:spPr/>
      <dgm:t>
        <a:bodyPr/>
        <a:lstStyle/>
        <a:p>
          <a:endParaRPr lang="ru-RU"/>
        </a:p>
      </dgm:t>
    </dgm:pt>
    <dgm:pt modelId="{1B6DCABB-DA13-4481-93EB-DC0CD4E64790}">
      <dgm:prSet phldrT="[Текст]" custT="1"/>
      <dgm:spPr/>
      <dgm:t>
        <a:bodyPr/>
        <a:lstStyle/>
        <a:p>
          <a:r>
            <a:rPr lang="ru-RU" sz="2000" dirty="0" smtClean="0"/>
            <a:t>Экономическая самостоятельность</a:t>
          </a:r>
          <a:endParaRPr lang="ru-RU" sz="2000" dirty="0"/>
        </a:p>
      </dgm:t>
    </dgm:pt>
    <dgm:pt modelId="{07194BEE-C33B-4E95-A8C5-615B031355FD}" type="parTrans" cxnId="{3D9CE0DF-A4A6-497E-848C-AE58E48AE707}">
      <dgm:prSet/>
      <dgm:spPr/>
      <dgm:t>
        <a:bodyPr/>
        <a:lstStyle/>
        <a:p>
          <a:endParaRPr lang="ru-RU"/>
        </a:p>
      </dgm:t>
    </dgm:pt>
    <dgm:pt modelId="{9C7DF774-0275-415C-8ACB-A925E4F716C4}" type="sibTrans" cxnId="{3D9CE0DF-A4A6-497E-848C-AE58E48AE707}">
      <dgm:prSet/>
      <dgm:spPr/>
      <dgm:t>
        <a:bodyPr/>
        <a:lstStyle/>
        <a:p>
          <a:endParaRPr lang="ru-RU"/>
        </a:p>
      </dgm:t>
    </dgm:pt>
    <dgm:pt modelId="{F56BD9EC-BAD5-4C25-B14A-7E15BCD011C7}">
      <dgm:prSet phldrT="[Текст]" custT="1"/>
      <dgm:spPr/>
      <dgm:t>
        <a:bodyPr/>
        <a:lstStyle/>
        <a:p>
          <a:r>
            <a:rPr lang="ru-RU" sz="2000" dirty="0" smtClean="0"/>
            <a:t>Фундаментальность</a:t>
          </a:r>
          <a:endParaRPr lang="ru-RU" sz="2000" dirty="0"/>
        </a:p>
      </dgm:t>
    </dgm:pt>
    <dgm:pt modelId="{DA05381F-8CC2-47ED-8E5E-DCE397B901D5}" type="parTrans" cxnId="{B9C96C90-A194-4315-8DEB-1E3A6862E918}">
      <dgm:prSet/>
      <dgm:spPr/>
      <dgm:t>
        <a:bodyPr/>
        <a:lstStyle/>
        <a:p>
          <a:endParaRPr lang="ru-RU"/>
        </a:p>
      </dgm:t>
    </dgm:pt>
    <dgm:pt modelId="{AA67FAC6-A1D3-4C94-AAC7-4364F8166E78}" type="sibTrans" cxnId="{B9C96C90-A194-4315-8DEB-1E3A6862E918}">
      <dgm:prSet/>
      <dgm:spPr/>
      <dgm:t>
        <a:bodyPr/>
        <a:lstStyle/>
        <a:p>
          <a:endParaRPr lang="ru-RU"/>
        </a:p>
      </dgm:t>
    </dgm:pt>
    <dgm:pt modelId="{89289231-2826-4B24-9329-6CD45E04BDA4}" type="pres">
      <dgm:prSet presAssocID="{5396532C-7635-430F-B335-449E4255960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102A64-509C-4B0F-81EA-A361F4B8A398}" type="pres">
      <dgm:prSet presAssocID="{A3E7DB6B-5307-4E1C-9E78-DDFCBC015A1D}" presName="centerShape" presStyleLbl="node0" presStyleIdx="0" presStyleCnt="1" custScaleX="185035" custScaleY="131370" custLinFactNeighborX="-2346" custLinFactNeighborY="24470"/>
      <dgm:spPr/>
      <dgm:t>
        <a:bodyPr/>
        <a:lstStyle/>
        <a:p>
          <a:endParaRPr lang="ru-RU"/>
        </a:p>
      </dgm:t>
    </dgm:pt>
    <dgm:pt modelId="{6A96F80A-92FE-404F-A1E4-21DC950F91EC}" type="pres">
      <dgm:prSet presAssocID="{E310C72A-0930-4F92-82A0-D0CEEF1AB00C}" presName="parTrans" presStyleLbl="sibTrans2D1" presStyleIdx="0" presStyleCnt="4"/>
      <dgm:spPr/>
      <dgm:t>
        <a:bodyPr/>
        <a:lstStyle/>
        <a:p>
          <a:endParaRPr lang="ru-RU"/>
        </a:p>
      </dgm:t>
    </dgm:pt>
    <dgm:pt modelId="{D07D004E-58B9-421F-9252-5E3D98D2167A}" type="pres">
      <dgm:prSet presAssocID="{E310C72A-0930-4F92-82A0-D0CEEF1AB00C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FB199ED4-F117-4A48-97F5-829478AF71AF}" type="pres">
      <dgm:prSet presAssocID="{4D194462-BC21-4727-AA65-D7FD3FBA5EBC}" presName="node" presStyleLbl="node1" presStyleIdx="0" presStyleCnt="4" custScaleX="207118" custScaleY="96233" custRadScaleRad="136471" custRadScaleInc="-142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A78E35-BAFE-4C7E-849A-C1B81A386329}" type="pres">
      <dgm:prSet presAssocID="{17D31FA9-29D7-4AF9-80C1-77E3057089AA}" presName="parTrans" presStyleLbl="sibTrans2D1" presStyleIdx="1" presStyleCnt="4"/>
      <dgm:spPr/>
      <dgm:t>
        <a:bodyPr/>
        <a:lstStyle/>
        <a:p>
          <a:endParaRPr lang="ru-RU"/>
        </a:p>
      </dgm:t>
    </dgm:pt>
    <dgm:pt modelId="{7ECADB12-DB42-48FE-AFDD-1ABCA8997EB8}" type="pres">
      <dgm:prSet presAssocID="{17D31FA9-29D7-4AF9-80C1-77E3057089AA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83E879A8-5AC8-40E9-89A1-D3DA0384927A}" type="pres">
      <dgm:prSet presAssocID="{B117AF46-D3F8-4367-BA7D-F0D1761221BE}" presName="node" presStyleLbl="node1" presStyleIdx="1" presStyleCnt="4" custScaleX="201844" custScaleY="95418" custRadScaleRad="147287" custRadScaleInc="-512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CCA6D-7185-4371-A843-72BC4C93A2C1}" type="pres">
      <dgm:prSet presAssocID="{07194BEE-C33B-4E95-A8C5-615B031355FD}" presName="parTrans" presStyleLbl="sibTrans2D1" presStyleIdx="2" presStyleCnt="4"/>
      <dgm:spPr/>
      <dgm:t>
        <a:bodyPr/>
        <a:lstStyle/>
        <a:p>
          <a:endParaRPr lang="ru-RU"/>
        </a:p>
      </dgm:t>
    </dgm:pt>
    <dgm:pt modelId="{31F8E384-2AA2-4E0E-A3EF-26803A32D9A4}" type="pres">
      <dgm:prSet presAssocID="{07194BEE-C33B-4E95-A8C5-615B031355FD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73F4DDF8-EEAE-4343-8B2C-05D1CC462DC2}" type="pres">
      <dgm:prSet presAssocID="{1B6DCABB-DA13-4481-93EB-DC0CD4E64790}" presName="node" presStyleLbl="node1" presStyleIdx="2" presStyleCnt="4" custScaleX="216097" custScaleY="88276" custRadScaleRad="185761" custRadScaleInc="-171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119FA0-A004-4257-8910-334204B8ADCD}" type="pres">
      <dgm:prSet presAssocID="{DA05381F-8CC2-47ED-8E5E-DCE397B901D5}" presName="parTrans" presStyleLbl="sibTrans2D1" presStyleIdx="3" presStyleCnt="4"/>
      <dgm:spPr/>
      <dgm:t>
        <a:bodyPr/>
        <a:lstStyle/>
        <a:p>
          <a:endParaRPr lang="ru-RU"/>
        </a:p>
      </dgm:t>
    </dgm:pt>
    <dgm:pt modelId="{79D1821B-D9F2-495F-87F3-403C823F25DF}" type="pres">
      <dgm:prSet presAssocID="{DA05381F-8CC2-47ED-8E5E-DCE397B901D5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830E55FE-7D78-4262-9D5E-86E3F882FC2B}" type="pres">
      <dgm:prSet presAssocID="{F56BD9EC-BAD5-4C25-B14A-7E15BCD011C7}" presName="node" presStyleLbl="node1" presStyleIdx="3" presStyleCnt="4" custScaleX="199750" custScaleY="84327" custRadScaleRad="184240" custRadScaleInc="-28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A4392F-C0D5-4DD7-BE61-7E2F68CADD6F}" type="presOf" srcId="{B117AF46-D3F8-4367-BA7D-F0D1761221BE}" destId="{83E879A8-5AC8-40E9-89A1-D3DA0384927A}" srcOrd="0" destOrd="0" presId="urn:microsoft.com/office/officeart/2005/8/layout/radial5"/>
    <dgm:cxn modelId="{23006D20-BD5A-4E06-8D84-DA9A2CC6F625}" type="presOf" srcId="{1B6DCABB-DA13-4481-93EB-DC0CD4E64790}" destId="{73F4DDF8-EEAE-4343-8B2C-05D1CC462DC2}" srcOrd="0" destOrd="0" presId="urn:microsoft.com/office/officeart/2005/8/layout/radial5"/>
    <dgm:cxn modelId="{71F8DB91-5A4B-43F2-BE06-8D15405C3319}" type="presOf" srcId="{DA05381F-8CC2-47ED-8E5E-DCE397B901D5}" destId="{32119FA0-A004-4257-8910-334204B8ADCD}" srcOrd="0" destOrd="0" presId="urn:microsoft.com/office/officeart/2005/8/layout/radial5"/>
    <dgm:cxn modelId="{C1986D05-CACE-446C-B749-D5BB656EB5C3}" type="presOf" srcId="{A3E7DB6B-5307-4E1C-9E78-DDFCBC015A1D}" destId="{EA102A64-509C-4B0F-81EA-A361F4B8A398}" srcOrd="0" destOrd="0" presId="urn:microsoft.com/office/officeart/2005/8/layout/radial5"/>
    <dgm:cxn modelId="{2B528378-873B-41A0-9602-068217573F55}" type="presOf" srcId="{E310C72A-0930-4F92-82A0-D0CEEF1AB00C}" destId="{D07D004E-58B9-421F-9252-5E3D98D2167A}" srcOrd="1" destOrd="0" presId="urn:microsoft.com/office/officeart/2005/8/layout/radial5"/>
    <dgm:cxn modelId="{D6AA150E-9863-48F5-BF16-DEA239FA2BDB}" type="presOf" srcId="{E310C72A-0930-4F92-82A0-D0CEEF1AB00C}" destId="{6A96F80A-92FE-404F-A1E4-21DC950F91EC}" srcOrd="0" destOrd="0" presId="urn:microsoft.com/office/officeart/2005/8/layout/radial5"/>
    <dgm:cxn modelId="{03177EF2-B40F-481D-BED9-221DD9988EB2}" type="presOf" srcId="{17D31FA9-29D7-4AF9-80C1-77E3057089AA}" destId="{7ECADB12-DB42-48FE-AFDD-1ABCA8997EB8}" srcOrd="1" destOrd="0" presId="urn:microsoft.com/office/officeart/2005/8/layout/radial5"/>
    <dgm:cxn modelId="{8E5636E7-209B-44C0-BD91-C5A0B9B02335}" srcId="{A3E7DB6B-5307-4E1C-9E78-DDFCBC015A1D}" destId="{4D194462-BC21-4727-AA65-D7FD3FBA5EBC}" srcOrd="0" destOrd="0" parTransId="{E310C72A-0930-4F92-82A0-D0CEEF1AB00C}" sibTransId="{76800281-8C8B-4099-9378-E5B54312F849}"/>
    <dgm:cxn modelId="{BA292327-D0F9-4567-B83E-8AD9761D5E76}" srcId="{5396532C-7635-430F-B335-449E42559601}" destId="{A3E7DB6B-5307-4E1C-9E78-DDFCBC015A1D}" srcOrd="0" destOrd="0" parTransId="{6975F774-C48A-47A2-8268-07E017F7C20F}" sibTransId="{7E90A275-C03A-4A8A-BCB0-756EA407060B}"/>
    <dgm:cxn modelId="{71815293-B14D-4DC3-B9EB-0FEDAD2CFEF7}" type="presOf" srcId="{5396532C-7635-430F-B335-449E42559601}" destId="{89289231-2826-4B24-9329-6CD45E04BDA4}" srcOrd="0" destOrd="0" presId="urn:microsoft.com/office/officeart/2005/8/layout/radial5"/>
    <dgm:cxn modelId="{B9C96C90-A194-4315-8DEB-1E3A6862E918}" srcId="{A3E7DB6B-5307-4E1C-9E78-DDFCBC015A1D}" destId="{F56BD9EC-BAD5-4C25-B14A-7E15BCD011C7}" srcOrd="3" destOrd="0" parTransId="{DA05381F-8CC2-47ED-8E5E-DCE397B901D5}" sibTransId="{AA67FAC6-A1D3-4C94-AAC7-4364F8166E78}"/>
    <dgm:cxn modelId="{12D1ABC1-6DA0-4D5D-81FC-2BB17D154CF3}" type="presOf" srcId="{4D194462-BC21-4727-AA65-D7FD3FBA5EBC}" destId="{FB199ED4-F117-4A48-97F5-829478AF71AF}" srcOrd="0" destOrd="0" presId="urn:microsoft.com/office/officeart/2005/8/layout/radial5"/>
    <dgm:cxn modelId="{A2D2EADF-01D0-46B5-87FA-895304A5BA77}" type="presOf" srcId="{07194BEE-C33B-4E95-A8C5-615B031355FD}" destId="{31F8E384-2AA2-4E0E-A3EF-26803A32D9A4}" srcOrd="1" destOrd="0" presId="urn:microsoft.com/office/officeart/2005/8/layout/radial5"/>
    <dgm:cxn modelId="{5D109E53-458E-40EA-B5AD-157D0A4361CA}" type="presOf" srcId="{DA05381F-8CC2-47ED-8E5E-DCE397B901D5}" destId="{79D1821B-D9F2-495F-87F3-403C823F25DF}" srcOrd="1" destOrd="0" presId="urn:microsoft.com/office/officeart/2005/8/layout/radial5"/>
    <dgm:cxn modelId="{CA16DA6C-761F-4584-8B68-318197CA34EE}" srcId="{A3E7DB6B-5307-4E1C-9E78-DDFCBC015A1D}" destId="{B117AF46-D3F8-4367-BA7D-F0D1761221BE}" srcOrd="1" destOrd="0" parTransId="{17D31FA9-29D7-4AF9-80C1-77E3057089AA}" sibTransId="{91AF3A6D-164C-41CD-A348-7053048F537E}"/>
    <dgm:cxn modelId="{C4762E96-184F-4E4F-B2B6-CF239FFE08F6}" type="presOf" srcId="{17D31FA9-29D7-4AF9-80C1-77E3057089AA}" destId="{F4A78E35-BAFE-4C7E-849A-C1B81A386329}" srcOrd="0" destOrd="0" presId="urn:microsoft.com/office/officeart/2005/8/layout/radial5"/>
    <dgm:cxn modelId="{E71D015E-1E2D-489F-A235-B8FF20F5FD2F}" type="presOf" srcId="{07194BEE-C33B-4E95-A8C5-615B031355FD}" destId="{A9ECCA6D-7185-4371-A843-72BC4C93A2C1}" srcOrd="0" destOrd="0" presId="urn:microsoft.com/office/officeart/2005/8/layout/radial5"/>
    <dgm:cxn modelId="{3D9CE0DF-A4A6-497E-848C-AE58E48AE707}" srcId="{A3E7DB6B-5307-4E1C-9E78-DDFCBC015A1D}" destId="{1B6DCABB-DA13-4481-93EB-DC0CD4E64790}" srcOrd="2" destOrd="0" parTransId="{07194BEE-C33B-4E95-A8C5-615B031355FD}" sibTransId="{9C7DF774-0275-415C-8ACB-A925E4F716C4}"/>
    <dgm:cxn modelId="{D7FFB74B-7570-43A1-80C6-9C28DBE6A7F2}" type="presOf" srcId="{F56BD9EC-BAD5-4C25-B14A-7E15BCD011C7}" destId="{830E55FE-7D78-4262-9D5E-86E3F882FC2B}" srcOrd="0" destOrd="0" presId="urn:microsoft.com/office/officeart/2005/8/layout/radial5"/>
    <dgm:cxn modelId="{3D877963-A154-41B5-9BF8-6316A2D1CFDB}" type="presParOf" srcId="{89289231-2826-4B24-9329-6CD45E04BDA4}" destId="{EA102A64-509C-4B0F-81EA-A361F4B8A398}" srcOrd="0" destOrd="0" presId="urn:microsoft.com/office/officeart/2005/8/layout/radial5"/>
    <dgm:cxn modelId="{F9959EA7-C438-4DD0-A5BC-E1E61FB81D32}" type="presParOf" srcId="{89289231-2826-4B24-9329-6CD45E04BDA4}" destId="{6A96F80A-92FE-404F-A1E4-21DC950F91EC}" srcOrd="1" destOrd="0" presId="urn:microsoft.com/office/officeart/2005/8/layout/radial5"/>
    <dgm:cxn modelId="{6A7A50DB-0A0C-447D-B08A-14922630A645}" type="presParOf" srcId="{6A96F80A-92FE-404F-A1E4-21DC950F91EC}" destId="{D07D004E-58B9-421F-9252-5E3D98D2167A}" srcOrd="0" destOrd="0" presId="urn:microsoft.com/office/officeart/2005/8/layout/radial5"/>
    <dgm:cxn modelId="{34B908C2-9ADA-4DD9-9FBA-5A53C43CDF08}" type="presParOf" srcId="{89289231-2826-4B24-9329-6CD45E04BDA4}" destId="{FB199ED4-F117-4A48-97F5-829478AF71AF}" srcOrd="2" destOrd="0" presId="urn:microsoft.com/office/officeart/2005/8/layout/radial5"/>
    <dgm:cxn modelId="{D7B4587C-4633-4D37-A3BB-AF390BE69330}" type="presParOf" srcId="{89289231-2826-4B24-9329-6CD45E04BDA4}" destId="{F4A78E35-BAFE-4C7E-849A-C1B81A386329}" srcOrd="3" destOrd="0" presId="urn:microsoft.com/office/officeart/2005/8/layout/radial5"/>
    <dgm:cxn modelId="{672FA2A1-2027-4B4D-BC62-10FFCC1DCBEF}" type="presParOf" srcId="{F4A78E35-BAFE-4C7E-849A-C1B81A386329}" destId="{7ECADB12-DB42-48FE-AFDD-1ABCA8997EB8}" srcOrd="0" destOrd="0" presId="urn:microsoft.com/office/officeart/2005/8/layout/radial5"/>
    <dgm:cxn modelId="{E4672F42-2A5F-46A7-915E-B8AC6ADFC2AB}" type="presParOf" srcId="{89289231-2826-4B24-9329-6CD45E04BDA4}" destId="{83E879A8-5AC8-40E9-89A1-D3DA0384927A}" srcOrd="4" destOrd="0" presId="urn:microsoft.com/office/officeart/2005/8/layout/radial5"/>
    <dgm:cxn modelId="{F2F5DBA8-6971-42B8-9485-5F22C84607EC}" type="presParOf" srcId="{89289231-2826-4B24-9329-6CD45E04BDA4}" destId="{A9ECCA6D-7185-4371-A843-72BC4C93A2C1}" srcOrd="5" destOrd="0" presId="urn:microsoft.com/office/officeart/2005/8/layout/radial5"/>
    <dgm:cxn modelId="{29D1230B-5453-40D2-AB0F-D1A50AE22604}" type="presParOf" srcId="{A9ECCA6D-7185-4371-A843-72BC4C93A2C1}" destId="{31F8E384-2AA2-4E0E-A3EF-26803A32D9A4}" srcOrd="0" destOrd="0" presId="urn:microsoft.com/office/officeart/2005/8/layout/radial5"/>
    <dgm:cxn modelId="{4CAD21DF-DB75-4A79-8198-9E025E94136A}" type="presParOf" srcId="{89289231-2826-4B24-9329-6CD45E04BDA4}" destId="{73F4DDF8-EEAE-4343-8B2C-05D1CC462DC2}" srcOrd="6" destOrd="0" presId="urn:microsoft.com/office/officeart/2005/8/layout/radial5"/>
    <dgm:cxn modelId="{F83DAD2B-6564-4CAF-A193-7BEF335EC33E}" type="presParOf" srcId="{89289231-2826-4B24-9329-6CD45E04BDA4}" destId="{32119FA0-A004-4257-8910-334204B8ADCD}" srcOrd="7" destOrd="0" presId="urn:microsoft.com/office/officeart/2005/8/layout/radial5"/>
    <dgm:cxn modelId="{388ACDF5-EE52-4C88-B35C-7A40E8FB4C5A}" type="presParOf" srcId="{32119FA0-A004-4257-8910-334204B8ADCD}" destId="{79D1821B-D9F2-495F-87F3-403C823F25DF}" srcOrd="0" destOrd="0" presId="urn:microsoft.com/office/officeart/2005/8/layout/radial5"/>
    <dgm:cxn modelId="{B87420B3-AC17-485F-B559-3025CAF872B6}" type="presParOf" srcId="{89289231-2826-4B24-9329-6CD45E04BDA4}" destId="{830E55FE-7D78-4262-9D5E-86E3F882FC2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C0575-2949-4B32-B036-8B505BD76A8F}" type="doc">
      <dgm:prSet loTypeId="urn:microsoft.com/office/officeart/2005/8/layout/cycle3" loCatId="cycle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3AAB55E-9DA7-40F4-AF9D-49D9A9FCBD83}">
      <dgm:prSet phldrT="[Текст]"/>
      <dgm:spPr/>
      <dgm:t>
        <a:bodyPr/>
        <a:lstStyle/>
        <a:p>
          <a:r>
            <a:rPr lang="ru-RU" dirty="0" smtClean="0"/>
            <a:t>Конкурентоспособность</a:t>
          </a:r>
          <a:endParaRPr lang="ru-RU" dirty="0"/>
        </a:p>
      </dgm:t>
    </dgm:pt>
    <dgm:pt modelId="{12917D03-FC82-4C18-9525-F58BE33C3A21}" type="parTrans" cxnId="{78A0DD65-A8DC-4D73-B9E4-7C8F13A04F63}">
      <dgm:prSet/>
      <dgm:spPr/>
      <dgm:t>
        <a:bodyPr/>
        <a:lstStyle/>
        <a:p>
          <a:endParaRPr lang="ru-RU"/>
        </a:p>
      </dgm:t>
    </dgm:pt>
    <dgm:pt modelId="{04CE7284-CB3F-4E95-A42C-1D35E667D66B}" type="sibTrans" cxnId="{78A0DD65-A8DC-4D73-B9E4-7C8F13A04F63}">
      <dgm:prSet/>
      <dgm:spPr/>
      <dgm:t>
        <a:bodyPr/>
        <a:lstStyle/>
        <a:p>
          <a:endParaRPr lang="ru-RU"/>
        </a:p>
      </dgm:t>
    </dgm:pt>
    <dgm:pt modelId="{0BC9BC96-47AC-4752-94E3-973F8EF56269}">
      <dgm:prSet phldrT="[Текст]"/>
      <dgm:spPr/>
      <dgm:t>
        <a:bodyPr/>
        <a:lstStyle/>
        <a:p>
          <a:r>
            <a:rPr lang="ru-RU" dirty="0" smtClean="0"/>
            <a:t>Привлекательность для  иностранных студентов</a:t>
          </a:r>
          <a:endParaRPr lang="ru-RU" dirty="0"/>
        </a:p>
      </dgm:t>
    </dgm:pt>
    <dgm:pt modelId="{F92B1FA4-A5F0-4E99-B9BF-19F830942933}" type="parTrans" cxnId="{3AEBB681-6C99-454C-BFC4-A87CAF884581}">
      <dgm:prSet/>
      <dgm:spPr/>
      <dgm:t>
        <a:bodyPr/>
        <a:lstStyle/>
        <a:p>
          <a:endParaRPr lang="ru-RU"/>
        </a:p>
      </dgm:t>
    </dgm:pt>
    <dgm:pt modelId="{D91BDE9D-FE2E-4AE4-8656-83CE96072505}" type="sibTrans" cxnId="{3AEBB681-6C99-454C-BFC4-A87CAF884581}">
      <dgm:prSet/>
      <dgm:spPr/>
      <dgm:t>
        <a:bodyPr/>
        <a:lstStyle/>
        <a:p>
          <a:endParaRPr lang="ru-RU"/>
        </a:p>
      </dgm:t>
    </dgm:pt>
    <dgm:pt modelId="{C8C2D302-0478-48AB-AE8E-C1238DDAF480}">
      <dgm:prSet phldrT="[Текст]"/>
      <dgm:spPr/>
      <dgm:t>
        <a:bodyPr/>
        <a:lstStyle/>
        <a:p>
          <a:r>
            <a:rPr lang="ru-RU" dirty="0" smtClean="0"/>
            <a:t>Возможность эффективно продолжать обучение</a:t>
          </a:r>
          <a:endParaRPr lang="ru-RU" dirty="0"/>
        </a:p>
      </dgm:t>
    </dgm:pt>
    <dgm:pt modelId="{85C5D385-7E6B-497D-A28B-C3E24DC4CD86}" type="parTrans" cxnId="{5C6A328E-1C71-4B6D-94FA-5822FD3FD7D3}">
      <dgm:prSet/>
      <dgm:spPr/>
      <dgm:t>
        <a:bodyPr/>
        <a:lstStyle/>
        <a:p>
          <a:endParaRPr lang="ru-RU"/>
        </a:p>
      </dgm:t>
    </dgm:pt>
    <dgm:pt modelId="{BB080DF1-7698-44A0-AF43-B67BDBC14FD5}" type="sibTrans" cxnId="{5C6A328E-1C71-4B6D-94FA-5822FD3FD7D3}">
      <dgm:prSet/>
      <dgm:spPr/>
      <dgm:t>
        <a:bodyPr/>
        <a:lstStyle/>
        <a:p>
          <a:endParaRPr lang="ru-RU"/>
        </a:p>
      </dgm:t>
    </dgm:pt>
    <dgm:pt modelId="{929306D7-11BB-4E00-AABA-ECE8F3036754}">
      <dgm:prSet phldrT="[Текст]"/>
      <dgm:spPr/>
      <dgm:t>
        <a:bodyPr/>
        <a:lstStyle/>
        <a:p>
          <a:r>
            <a:rPr lang="ru-RU" dirty="0" smtClean="0"/>
            <a:t>Престижность</a:t>
          </a:r>
          <a:endParaRPr lang="ru-RU" dirty="0"/>
        </a:p>
      </dgm:t>
    </dgm:pt>
    <dgm:pt modelId="{504441F1-7BD6-4173-A976-01624BAE5E53}" type="parTrans" cxnId="{EC0BF481-B487-4627-BD89-E5501DE9EC64}">
      <dgm:prSet/>
      <dgm:spPr/>
      <dgm:t>
        <a:bodyPr/>
        <a:lstStyle/>
        <a:p>
          <a:endParaRPr lang="ru-RU"/>
        </a:p>
      </dgm:t>
    </dgm:pt>
    <dgm:pt modelId="{302FCFD1-5A47-4266-B905-447C922B550A}" type="sibTrans" cxnId="{EC0BF481-B487-4627-BD89-E5501DE9EC64}">
      <dgm:prSet/>
      <dgm:spPr/>
      <dgm:t>
        <a:bodyPr/>
        <a:lstStyle/>
        <a:p>
          <a:endParaRPr lang="ru-RU"/>
        </a:p>
      </dgm:t>
    </dgm:pt>
    <dgm:pt modelId="{C6EC7CC2-F5C5-46FB-BE1E-DBFA31558E6D}">
      <dgm:prSet phldrT="[Текст]"/>
      <dgm:spPr/>
      <dgm:t>
        <a:bodyPr/>
        <a:lstStyle/>
        <a:p>
          <a:r>
            <a:rPr lang="ru-RU" dirty="0" smtClean="0"/>
            <a:t>Высокооплачиваемая работа</a:t>
          </a:r>
          <a:endParaRPr lang="ru-RU" dirty="0"/>
        </a:p>
      </dgm:t>
    </dgm:pt>
    <dgm:pt modelId="{D2C9A91E-4043-4A58-9091-C32543453697}" type="parTrans" cxnId="{998D2925-4129-4400-BB5E-BC46B3CC1F87}">
      <dgm:prSet/>
      <dgm:spPr/>
      <dgm:t>
        <a:bodyPr/>
        <a:lstStyle/>
        <a:p>
          <a:endParaRPr lang="ru-RU"/>
        </a:p>
      </dgm:t>
    </dgm:pt>
    <dgm:pt modelId="{156BB388-7974-4A1A-B85B-C2728B3DCE69}" type="sibTrans" cxnId="{998D2925-4129-4400-BB5E-BC46B3CC1F87}">
      <dgm:prSet/>
      <dgm:spPr/>
      <dgm:t>
        <a:bodyPr/>
        <a:lstStyle/>
        <a:p>
          <a:endParaRPr lang="ru-RU"/>
        </a:p>
      </dgm:t>
    </dgm:pt>
    <dgm:pt modelId="{4998A24B-72B3-4B02-849E-B7FDB61276A1}">
      <dgm:prSet phldrT="[Текст]"/>
      <dgm:spPr/>
      <dgm:t>
        <a:bodyPr/>
        <a:lstStyle/>
        <a:p>
          <a:r>
            <a:rPr lang="ru-RU" dirty="0" smtClean="0"/>
            <a:t>Стимул для поступления в ВУЗ</a:t>
          </a:r>
          <a:endParaRPr lang="ru-RU" dirty="0"/>
        </a:p>
      </dgm:t>
    </dgm:pt>
    <dgm:pt modelId="{10B21A97-FF56-4ABB-B285-52E8CCB41B14}" type="parTrans" cxnId="{B2074D14-26E8-4C3E-ACE0-221DED7C271F}">
      <dgm:prSet/>
      <dgm:spPr/>
      <dgm:t>
        <a:bodyPr/>
        <a:lstStyle/>
        <a:p>
          <a:endParaRPr lang="ru-RU"/>
        </a:p>
      </dgm:t>
    </dgm:pt>
    <dgm:pt modelId="{DA6879F2-19A9-40ED-BA30-5E95CE0D8B58}" type="sibTrans" cxnId="{B2074D14-26E8-4C3E-ACE0-221DED7C271F}">
      <dgm:prSet/>
      <dgm:spPr/>
      <dgm:t>
        <a:bodyPr/>
        <a:lstStyle/>
        <a:p>
          <a:endParaRPr lang="ru-RU"/>
        </a:p>
      </dgm:t>
    </dgm:pt>
    <dgm:pt modelId="{6A843F7E-44A6-4C54-BA3E-8E452716EA5E}" type="pres">
      <dgm:prSet presAssocID="{BC3C0575-2949-4B32-B036-8B505BD76A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1CA89F-B4F1-4D15-BD92-6B35EC946B7E}" type="pres">
      <dgm:prSet presAssocID="{BC3C0575-2949-4B32-B036-8B505BD76A8F}" presName="cycle" presStyleCnt="0"/>
      <dgm:spPr/>
    </dgm:pt>
    <dgm:pt modelId="{C09071D2-A5B1-4B30-8C8D-1B5F8FAF4CE5}" type="pres">
      <dgm:prSet presAssocID="{33AAB55E-9DA7-40F4-AF9D-49D9A9FCBD83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75A1D-C886-44E8-88A7-4B4912C247B6}" type="pres">
      <dgm:prSet presAssocID="{04CE7284-CB3F-4E95-A42C-1D35E667D66B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D0FF5E99-CA19-4660-8B09-9C8056E2F9D7}" type="pres">
      <dgm:prSet presAssocID="{0BC9BC96-47AC-4752-94E3-973F8EF56269}" presName="nodeFollowingNodes" presStyleLbl="node1" presStyleIdx="1" presStyleCnt="6" custRadScaleRad="151662" custRadScaleInc="14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C0F3FD-A6E2-42C2-BC4F-C11E3891F88F}" type="pres">
      <dgm:prSet presAssocID="{C8C2D302-0478-48AB-AE8E-C1238DDAF480}" presName="nodeFollowingNodes" presStyleLbl="node1" presStyleIdx="2" presStyleCnt="6" custRadScaleRad="140920" custRadScaleInc="-37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64D8E-E234-4796-80F4-DF2B0423769C}" type="pres">
      <dgm:prSet presAssocID="{929306D7-11BB-4E00-AABA-ECE8F3036754}" presName="nodeFollowingNodes" presStyleLbl="node1" presStyleIdx="3" presStyleCnt="6" custRadScaleRad="100222" custRadScaleInc="-3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D93558-D67D-4396-AEF2-B02D7410CC50}" type="pres">
      <dgm:prSet presAssocID="{C6EC7CC2-F5C5-46FB-BE1E-DBFA31558E6D}" presName="nodeFollowingNodes" presStyleLbl="node1" presStyleIdx="4" presStyleCnt="6" custRadScaleRad="154774" custRadScaleInc="20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D5DC4F-6342-49F5-894C-9C5A02FF1AA0}" type="pres">
      <dgm:prSet presAssocID="{4998A24B-72B3-4B02-849E-B7FDB61276A1}" presName="nodeFollowingNodes" presStyleLbl="node1" presStyleIdx="5" presStyleCnt="6" custRadScaleRad="153407" custRadScaleInc="-15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A0DD65-A8DC-4D73-B9E4-7C8F13A04F63}" srcId="{BC3C0575-2949-4B32-B036-8B505BD76A8F}" destId="{33AAB55E-9DA7-40F4-AF9D-49D9A9FCBD83}" srcOrd="0" destOrd="0" parTransId="{12917D03-FC82-4C18-9525-F58BE33C3A21}" sibTransId="{04CE7284-CB3F-4E95-A42C-1D35E667D66B}"/>
    <dgm:cxn modelId="{5C6A328E-1C71-4B6D-94FA-5822FD3FD7D3}" srcId="{BC3C0575-2949-4B32-B036-8B505BD76A8F}" destId="{C8C2D302-0478-48AB-AE8E-C1238DDAF480}" srcOrd="2" destOrd="0" parTransId="{85C5D385-7E6B-497D-A28B-C3E24DC4CD86}" sibTransId="{BB080DF1-7698-44A0-AF43-B67BDBC14FD5}"/>
    <dgm:cxn modelId="{B2074D14-26E8-4C3E-ACE0-221DED7C271F}" srcId="{BC3C0575-2949-4B32-B036-8B505BD76A8F}" destId="{4998A24B-72B3-4B02-849E-B7FDB61276A1}" srcOrd="5" destOrd="0" parTransId="{10B21A97-FF56-4ABB-B285-52E8CCB41B14}" sibTransId="{DA6879F2-19A9-40ED-BA30-5E95CE0D8B58}"/>
    <dgm:cxn modelId="{6265818D-E2C6-4C6C-B184-1CC4E3F7FA89}" type="presOf" srcId="{33AAB55E-9DA7-40F4-AF9D-49D9A9FCBD83}" destId="{C09071D2-A5B1-4B30-8C8D-1B5F8FAF4CE5}" srcOrd="0" destOrd="0" presId="urn:microsoft.com/office/officeart/2005/8/layout/cycle3"/>
    <dgm:cxn modelId="{998D2925-4129-4400-BB5E-BC46B3CC1F87}" srcId="{BC3C0575-2949-4B32-B036-8B505BD76A8F}" destId="{C6EC7CC2-F5C5-46FB-BE1E-DBFA31558E6D}" srcOrd="4" destOrd="0" parTransId="{D2C9A91E-4043-4A58-9091-C32543453697}" sibTransId="{156BB388-7974-4A1A-B85B-C2728B3DCE69}"/>
    <dgm:cxn modelId="{88B33EAD-1A40-4A59-B142-54931B740B5F}" type="presOf" srcId="{BC3C0575-2949-4B32-B036-8B505BD76A8F}" destId="{6A843F7E-44A6-4C54-BA3E-8E452716EA5E}" srcOrd="0" destOrd="0" presId="urn:microsoft.com/office/officeart/2005/8/layout/cycle3"/>
    <dgm:cxn modelId="{52D47526-137C-4432-8073-8E23B7710261}" type="presOf" srcId="{929306D7-11BB-4E00-AABA-ECE8F3036754}" destId="{6A864D8E-E234-4796-80F4-DF2B0423769C}" srcOrd="0" destOrd="0" presId="urn:microsoft.com/office/officeart/2005/8/layout/cycle3"/>
    <dgm:cxn modelId="{23E65DB1-12D4-495F-9109-D00C87CE8BDE}" type="presOf" srcId="{4998A24B-72B3-4B02-849E-B7FDB61276A1}" destId="{39D5DC4F-6342-49F5-894C-9C5A02FF1AA0}" srcOrd="0" destOrd="0" presId="urn:microsoft.com/office/officeart/2005/8/layout/cycle3"/>
    <dgm:cxn modelId="{F9E297E7-DD6C-42F3-B405-3CE4694E2CAA}" type="presOf" srcId="{0BC9BC96-47AC-4752-94E3-973F8EF56269}" destId="{D0FF5E99-CA19-4660-8B09-9C8056E2F9D7}" srcOrd="0" destOrd="0" presId="urn:microsoft.com/office/officeart/2005/8/layout/cycle3"/>
    <dgm:cxn modelId="{86639920-3972-4C75-8064-E0F2E0D65F67}" type="presOf" srcId="{04CE7284-CB3F-4E95-A42C-1D35E667D66B}" destId="{90875A1D-C886-44E8-88A7-4B4912C247B6}" srcOrd="0" destOrd="0" presId="urn:microsoft.com/office/officeart/2005/8/layout/cycle3"/>
    <dgm:cxn modelId="{E4193F11-5877-48E4-BABF-622FED7DD69F}" type="presOf" srcId="{C6EC7CC2-F5C5-46FB-BE1E-DBFA31558E6D}" destId="{62D93558-D67D-4396-AEF2-B02D7410CC50}" srcOrd="0" destOrd="0" presId="urn:microsoft.com/office/officeart/2005/8/layout/cycle3"/>
    <dgm:cxn modelId="{61B68465-98A8-472A-9460-9196B5C7B952}" type="presOf" srcId="{C8C2D302-0478-48AB-AE8E-C1238DDAF480}" destId="{64C0F3FD-A6E2-42C2-BC4F-C11E3891F88F}" srcOrd="0" destOrd="0" presId="urn:microsoft.com/office/officeart/2005/8/layout/cycle3"/>
    <dgm:cxn modelId="{EC0BF481-B487-4627-BD89-E5501DE9EC64}" srcId="{BC3C0575-2949-4B32-B036-8B505BD76A8F}" destId="{929306D7-11BB-4E00-AABA-ECE8F3036754}" srcOrd="3" destOrd="0" parTransId="{504441F1-7BD6-4173-A976-01624BAE5E53}" sibTransId="{302FCFD1-5A47-4266-B905-447C922B550A}"/>
    <dgm:cxn modelId="{3AEBB681-6C99-454C-BFC4-A87CAF884581}" srcId="{BC3C0575-2949-4B32-B036-8B505BD76A8F}" destId="{0BC9BC96-47AC-4752-94E3-973F8EF56269}" srcOrd="1" destOrd="0" parTransId="{F92B1FA4-A5F0-4E99-B9BF-19F830942933}" sibTransId="{D91BDE9D-FE2E-4AE4-8656-83CE96072505}"/>
    <dgm:cxn modelId="{2713463C-E293-47B7-9682-DC1B87FD292F}" type="presParOf" srcId="{6A843F7E-44A6-4C54-BA3E-8E452716EA5E}" destId="{771CA89F-B4F1-4D15-BD92-6B35EC946B7E}" srcOrd="0" destOrd="0" presId="urn:microsoft.com/office/officeart/2005/8/layout/cycle3"/>
    <dgm:cxn modelId="{9A8C53C1-970D-472A-A60B-D0021566CA30}" type="presParOf" srcId="{771CA89F-B4F1-4D15-BD92-6B35EC946B7E}" destId="{C09071D2-A5B1-4B30-8C8D-1B5F8FAF4CE5}" srcOrd="0" destOrd="0" presId="urn:microsoft.com/office/officeart/2005/8/layout/cycle3"/>
    <dgm:cxn modelId="{EA1662D8-EFED-48F6-B7CF-33707509E78F}" type="presParOf" srcId="{771CA89F-B4F1-4D15-BD92-6B35EC946B7E}" destId="{90875A1D-C886-44E8-88A7-4B4912C247B6}" srcOrd="1" destOrd="0" presId="urn:microsoft.com/office/officeart/2005/8/layout/cycle3"/>
    <dgm:cxn modelId="{D4C25155-3A0E-4A2C-8FB9-E51710F667A4}" type="presParOf" srcId="{771CA89F-B4F1-4D15-BD92-6B35EC946B7E}" destId="{D0FF5E99-CA19-4660-8B09-9C8056E2F9D7}" srcOrd="2" destOrd="0" presId="urn:microsoft.com/office/officeart/2005/8/layout/cycle3"/>
    <dgm:cxn modelId="{54DA24AB-C5F9-41D9-850F-1A64BABA3A81}" type="presParOf" srcId="{771CA89F-B4F1-4D15-BD92-6B35EC946B7E}" destId="{64C0F3FD-A6E2-42C2-BC4F-C11E3891F88F}" srcOrd="3" destOrd="0" presId="urn:microsoft.com/office/officeart/2005/8/layout/cycle3"/>
    <dgm:cxn modelId="{68CAD547-2702-4DEC-93A0-32F3AACE1C04}" type="presParOf" srcId="{771CA89F-B4F1-4D15-BD92-6B35EC946B7E}" destId="{6A864D8E-E234-4796-80F4-DF2B0423769C}" srcOrd="4" destOrd="0" presId="urn:microsoft.com/office/officeart/2005/8/layout/cycle3"/>
    <dgm:cxn modelId="{A5BC8F69-DEE9-44EB-9841-E104157B4E04}" type="presParOf" srcId="{771CA89F-B4F1-4D15-BD92-6B35EC946B7E}" destId="{62D93558-D67D-4396-AEF2-B02D7410CC50}" srcOrd="5" destOrd="0" presId="urn:microsoft.com/office/officeart/2005/8/layout/cycle3"/>
    <dgm:cxn modelId="{994AC86B-DF47-4A50-8577-55568ACB4C89}" type="presParOf" srcId="{771CA89F-B4F1-4D15-BD92-6B35EC946B7E}" destId="{39D5DC4F-6342-49F5-894C-9C5A02FF1AA0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569755-D941-4F59-B5EE-BC5E7E66032C}" type="doc">
      <dgm:prSet loTypeId="urn:microsoft.com/office/officeart/2005/8/layout/hProcess9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D4622D3-1E5B-4682-98E3-2C4C53477122}">
      <dgm:prSet phldrT="[Текст]"/>
      <dgm:spPr/>
      <dgm:t>
        <a:bodyPr/>
        <a:lstStyle/>
        <a:p>
          <a:r>
            <a:rPr lang="ru-RU" altLang="ru-RU" b="0" dirty="0" smtClean="0"/>
            <a:t>Приказ Минобрнауки №40 «О реализации положений Болонской декларации в системе ВПО РФ»</a:t>
          </a:r>
        </a:p>
        <a:p>
          <a:r>
            <a:rPr lang="ru-RU" b="1" dirty="0" smtClean="0"/>
            <a:t>Февраль 2005</a:t>
          </a:r>
          <a:endParaRPr lang="ru-RU" dirty="0"/>
        </a:p>
      </dgm:t>
    </dgm:pt>
    <dgm:pt modelId="{DDBEB6BD-87F1-4A79-ADEB-56B79F4FCD90}" type="parTrans" cxnId="{93581D91-2C0C-4353-8B06-DC51494B17BB}">
      <dgm:prSet/>
      <dgm:spPr/>
      <dgm:t>
        <a:bodyPr/>
        <a:lstStyle/>
        <a:p>
          <a:endParaRPr lang="ru-RU"/>
        </a:p>
      </dgm:t>
    </dgm:pt>
    <dgm:pt modelId="{61F614E4-F191-47F2-8021-A91AAD4F48A8}" type="sibTrans" cxnId="{93581D91-2C0C-4353-8B06-DC51494B17BB}">
      <dgm:prSet/>
      <dgm:spPr/>
      <dgm:t>
        <a:bodyPr/>
        <a:lstStyle/>
        <a:p>
          <a:endParaRPr lang="ru-RU"/>
        </a:p>
      </dgm:t>
    </dgm:pt>
    <dgm:pt modelId="{B4E760DB-338B-4671-B1F2-525F99853621}">
      <dgm:prSet phldrT="[Текст]"/>
      <dgm:spPr/>
      <dgm:t>
        <a:bodyPr/>
        <a:lstStyle/>
        <a:p>
          <a:r>
            <a:rPr lang="ru-RU" altLang="ru-RU" dirty="0" smtClean="0"/>
            <a:t>Утверждение </a:t>
          </a:r>
          <a:r>
            <a:rPr lang="ru-RU" altLang="ru-RU" dirty="0" smtClean="0"/>
            <a:t>Правительством </a:t>
          </a:r>
          <a:r>
            <a:rPr lang="ru-RU" altLang="ru-RU" dirty="0" smtClean="0"/>
            <a:t>РФ нового Типового положения о вузе (Постановление Правительства №71)</a:t>
          </a:r>
        </a:p>
        <a:p>
          <a:r>
            <a:rPr lang="ru-RU" dirty="0" smtClean="0"/>
            <a:t>14 февраля 2008</a:t>
          </a:r>
          <a:endParaRPr lang="ru-RU" dirty="0"/>
        </a:p>
      </dgm:t>
    </dgm:pt>
    <dgm:pt modelId="{97C699E4-E503-4A8F-BF8D-519FA6A36FEC}" type="parTrans" cxnId="{DBA35317-84A7-4A72-BD1E-91B470661D82}">
      <dgm:prSet/>
      <dgm:spPr/>
      <dgm:t>
        <a:bodyPr/>
        <a:lstStyle/>
        <a:p>
          <a:endParaRPr lang="ru-RU"/>
        </a:p>
      </dgm:t>
    </dgm:pt>
    <dgm:pt modelId="{387D3C81-B1FA-4A3C-BC1F-C9F68104CF6F}" type="sibTrans" cxnId="{DBA35317-84A7-4A72-BD1E-91B470661D82}">
      <dgm:prSet/>
      <dgm:spPr/>
      <dgm:t>
        <a:bodyPr/>
        <a:lstStyle/>
        <a:p>
          <a:endParaRPr lang="ru-RU"/>
        </a:p>
      </dgm:t>
    </dgm:pt>
    <dgm:pt modelId="{9C1C654F-2C25-4E18-9534-2082FE0226B6}">
      <dgm:prSet/>
      <dgm:spPr/>
      <dgm:t>
        <a:bodyPr/>
        <a:lstStyle/>
        <a:p>
          <a:r>
            <a:rPr lang="ru-RU" altLang="ru-RU" b="0" dirty="0" smtClean="0"/>
            <a:t>Приказ Минобрнауки, утвердивший «Комплекс мероприятий по реализации приоритетных направлений развития системы образования РФ»</a:t>
          </a:r>
        </a:p>
        <a:p>
          <a:r>
            <a:rPr lang="ru-RU" altLang="ru-RU" b="1" dirty="0" smtClean="0"/>
            <a:t>Март 2005</a:t>
          </a:r>
          <a:endParaRPr lang="en-US" altLang="ru-RU" b="1" dirty="0" smtClean="0"/>
        </a:p>
      </dgm:t>
    </dgm:pt>
    <dgm:pt modelId="{48E02537-51B9-40A6-93EE-D01D67772BCD}" type="parTrans" cxnId="{B7C04A98-7AB7-4F3F-8B6C-2AE1F5135B02}">
      <dgm:prSet/>
      <dgm:spPr/>
      <dgm:t>
        <a:bodyPr/>
        <a:lstStyle/>
        <a:p>
          <a:endParaRPr lang="ru-RU"/>
        </a:p>
      </dgm:t>
    </dgm:pt>
    <dgm:pt modelId="{10C0321D-43FF-48A3-A85E-3DE9250833AC}" type="sibTrans" cxnId="{B7C04A98-7AB7-4F3F-8B6C-2AE1F5135B02}">
      <dgm:prSet/>
      <dgm:spPr/>
      <dgm:t>
        <a:bodyPr/>
        <a:lstStyle/>
        <a:p>
          <a:endParaRPr lang="ru-RU"/>
        </a:p>
      </dgm:t>
    </dgm:pt>
    <dgm:pt modelId="{5FFAA9DD-0966-4451-B583-E16EAF08D3CB}">
      <dgm:prSet/>
      <dgm:spPr/>
      <dgm:t>
        <a:bodyPr/>
        <a:lstStyle/>
        <a:p>
          <a:r>
            <a:rPr lang="ru-RU" altLang="ru-RU" dirty="0" smtClean="0"/>
            <a:t>Выход основных новых законов, определивших суть реформирования системы </a:t>
          </a:r>
          <a:r>
            <a:rPr lang="ru-RU" b="0" i="0" dirty="0" smtClean="0"/>
            <a:t>высшего профессионального образования</a:t>
          </a:r>
        </a:p>
        <a:p>
          <a:r>
            <a:rPr lang="ru-RU" altLang="ru-RU" b="1" dirty="0" smtClean="0"/>
            <a:t>Конец 2007</a:t>
          </a:r>
          <a:r>
            <a:rPr lang="ru-RU" altLang="ru-RU" dirty="0" smtClean="0"/>
            <a:t> </a:t>
          </a:r>
        </a:p>
      </dgm:t>
    </dgm:pt>
    <dgm:pt modelId="{243A3828-DDBC-440D-81DE-F4E6B449F067}" type="parTrans" cxnId="{7A33D269-6F78-4B55-BB87-F2448D36BCA6}">
      <dgm:prSet/>
      <dgm:spPr/>
      <dgm:t>
        <a:bodyPr/>
        <a:lstStyle/>
        <a:p>
          <a:endParaRPr lang="ru-RU"/>
        </a:p>
      </dgm:t>
    </dgm:pt>
    <dgm:pt modelId="{DC5748D4-C194-45BD-A05B-41F09191F988}" type="sibTrans" cxnId="{7A33D269-6F78-4B55-BB87-F2448D36BCA6}">
      <dgm:prSet/>
      <dgm:spPr/>
      <dgm:t>
        <a:bodyPr/>
        <a:lstStyle/>
        <a:p>
          <a:endParaRPr lang="ru-RU"/>
        </a:p>
      </dgm:t>
    </dgm:pt>
    <dgm:pt modelId="{0A2AD313-2B47-4B90-BAC0-7BD5B1D2D671}">
      <dgm:prSet/>
      <dgm:spPr/>
      <dgm:t>
        <a:bodyPr/>
        <a:lstStyle/>
        <a:p>
          <a:r>
            <a:rPr lang="ru-RU" altLang="ru-RU" dirty="0" smtClean="0"/>
            <a:t>Утверждение </a:t>
          </a:r>
          <a:r>
            <a:rPr lang="ru-RU" b="0" i="0" dirty="0" smtClean="0"/>
            <a:t>Федерального государственного образовательного стандарта</a:t>
          </a:r>
          <a:r>
            <a:rPr lang="ru-RU" altLang="ru-RU" dirty="0" smtClean="0"/>
            <a:t> ВПО</a:t>
          </a:r>
        </a:p>
        <a:p>
          <a:r>
            <a:rPr lang="ru-RU" altLang="ru-RU" b="1" dirty="0" smtClean="0"/>
            <a:t>2009-2010</a:t>
          </a:r>
        </a:p>
      </dgm:t>
    </dgm:pt>
    <dgm:pt modelId="{470620AD-4B99-4ED2-99A9-1AAF6A42AD4B}" type="parTrans" cxnId="{1F649AD7-F523-4E0A-A49F-1FD4E5B565D0}">
      <dgm:prSet/>
      <dgm:spPr/>
      <dgm:t>
        <a:bodyPr/>
        <a:lstStyle/>
        <a:p>
          <a:endParaRPr lang="ru-RU"/>
        </a:p>
      </dgm:t>
    </dgm:pt>
    <dgm:pt modelId="{572DBC5A-37C9-4068-A27B-EC63A9BD8B65}" type="sibTrans" cxnId="{1F649AD7-F523-4E0A-A49F-1FD4E5B565D0}">
      <dgm:prSet/>
      <dgm:spPr/>
      <dgm:t>
        <a:bodyPr/>
        <a:lstStyle/>
        <a:p>
          <a:endParaRPr lang="ru-RU"/>
        </a:p>
      </dgm:t>
    </dgm:pt>
    <dgm:pt modelId="{49314881-8587-48A4-9A77-AE1D19748791}" type="pres">
      <dgm:prSet presAssocID="{5E569755-D941-4F59-B5EE-BC5E7E66032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DB1852-111F-456E-8CDF-93940ECB851A}" type="pres">
      <dgm:prSet presAssocID="{5E569755-D941-4F59-B5EE-BC5E7E66032C}" presName="arrow" presStyleLbl="bgShp" presStyleIdx="0" presStyleCnt="1" custLinFactNeighborX="29167" custLinFactNeighborY="-2617"/>
      <dgm:spPr/>
    </dgm:pt>
    <dgm:pt modelId="{E8427948-78AA-4355-BA03-A291F21EA77A}" type="pres">
      <dgm:prSet presAssocID="{5E569755-D941-4F59-B5EE-BC5E7E66032C}" presName="linearProcess" presStyleCnt="0"/>
      <dgm:spPr/>
    </dgm:pt>
    <dgm:pt modelId="{5A31204B-1E83-4A01-94C2-97FB53582C8F}" type="pres">
      <dgm:prSet presAssocID="{3D4622D3-1E5B-4682-98E3-2C4C5347712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A5FB13-4E3F-4EE6-A4B7-FC2F4FCBE3B1}" type="pres">
      <dgm:prSet presAssocID="{61F614E4-F191-47F2-8021-A91AAD4F48A8}" presName="sibTrans" presStyleCnt="0"/>
      <dgm:spPr/>
    </dgm:pt>
    <dgm:pt modelId="{D24FA877-B32E-46D3-B5ED-5CDAB071F2BF}" type="pres">
      <dgm:prSet presAssocID="{9C1C654F-2C25-4E18-9534-2082FE0226B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A9636-EDD2-40B1-9767-AF6B02D8BA13}" type="pres">
      <dgm:prSet presAssocID="{10C0321D-43FF-48A3-A85E-3DE9250833AC}" presName="sibTrans" presStyleCnt="0"/>
      <dgm:spPr/>
    </dgm:pt>
    <dgm:pt modelId="{CED068F7-0C20-4CB2-88C7-EC1D4980A878}" type="pres">
      <dgm:prSet presAssocID="{5FFAA9DD-0966-4451-B583-E16EAF08D3CB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A7BF5-0BAD-4A38-B61E-FE0D2AE7E317}" type="pres">
      <dgm:prSet presAssocID="{DC5748D4-C194-45BD-A05B-41F09191F988}" presName="sibTrans" presStyleCnt="0"/>
      <dgm:spPr/>
    </dgm:pt>
    <dgm:pt modelId="{4BAC2EBB-DB11-45F4-B545-76598DBDC83F}" type="pres">
      <dgm:prSet presAssocID="{B4E760DB-338B-4671-B1F2-525F99853621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816E1-E4D5-4892-9DDD-4A5BA7205186}" type="pres">
      <dgm:prSet presAssocID="{387D3C81-B1FA-4A3C-BC1F-C9F68104CF6F}" presName="sibTrans" presStyleCnt="0"/>
      <dgm:spPr/>
    </dgm:pt>
    <dgm:pt modelId="{93152816-4262-4197-A09F-0FC9AA26A7CE}" type="pres">
      <dgm:prSet presAssocID="{0A2AD313-2B47-4B90-BAC0-7BD5B1D2D671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7B986C-896F-4CCA-9A36-5E1554C9C851}" type="presOf" srcId="{3D4622D3-1E5B-4682-98E3-2C4C53477122}" destId="{5A31204B-1E83-4A01-94C2-97FB53582C8F}" srcOrd="0" destOrd="0" presId="urn:microsoft.com/office/officeart/2005/8/layout/hProcess9"/>
    <dgm:cxn modelId="{36F8277B-0648-4BB4-865B-C90CA63EF4A1}" type="presOf" srcId="{0A2AD313-2B47-4B90-BAC0-7BD5B1D2D671}" destId="{93152816-4262-4197-A09F-0FC9AA26A7CE}" srcOrd="0" destOrd="0" presId="urn:microsoft.com/office/officeart/2005/8/layout/hProcess9"/>
    <dgm:cxn modelId="{DBA35317-84A7-4A72-BD1E-91B470661D82}" srcId="{5E569755-D941-4F59-B5EE-BC5E7E66032C}" destId="{B4E760DB-338B-4671-B1F2-525F99853621}" srcOrd="3" destOrd="0" parTransId="{97C699E4-E503-4A8F-BF8D-519FA6A36FEC}" sibTransId="{387D3C81-B1FA-4A3C-BC1F-C9F68104CF6F}"/>
    <dgm:cxn modelId="{811A0782-F7A3-43BC-811E-FFE8366BDA40}" type="presOf" srcId="{9C1C654F-2C25-4E18-9534-2082FE0226B6}" destId="{D24FA877-B32E-46D3-B5ED-5CDAB071F2BF}" srcOrd="0" destOrd="0" presId="urn:microsoft.com/office/officeart/2005/8/layout/hProcess9"/>
    <dgm:cxn modelId="{C1897C63-EBE9-486B-AD1B-1A0F58FFDBD1}" type="presOf" srcId="{B4E760DB-338B-4671-B1F2-525F99853621}" destId="{4BAC2EBB-DB11-45F4-B545-76598DBDC83F}" srcOrd="0" destOrd="0" presId="urn:microsoft.com/office/officeart/2005/8/layout/hProcess9"/>
    <dgm:cxn modelId="{1F649AD7-F523-4E0A-A49F-1FD4E5B565D0}" srcId="{5E569755-D941-4F59-B5EE-BC5E7E66032C}" destId="{0A2AD313-2B47-4B90-BAC0-7BD5B1D2D671}" srcOrd="4" destOrd="0" parTransId="{470620AD-4B99-4ED2-99A9-1AAF6A42AD4B}" sibTransId="{572DBC5A-37C9-4068-A27B-EC63A9BD8B65}"/>
    <dgm:cxn modelId="{411D03AC-3EE9-442E-BF5D-56D43B3C6B45}" type="presOf" srcId="{5FFAA9DD-0966-4451-B583-E16EAF08D3CB}" destId="{CED068F7-0C20-4CB2-88C7-EC1D4980A878}" srcOrd="0" destOrd="0" presId="urn:microsoft.com/office/officeart/2005/8/layout/hProcess9"/>
    <dgm:cxn modelId="{7A33D269-6F78-4B55-BB87-F2448D36BCA6}" srcId="{5E569755-D941-4F59-B5EE-BC5E7E66032C}" destId="{5FFAA9DD-0966-4451-B583-E16EAF08D3CB}" srcOrd="2" destOrd="0" parTransId="{243A3828-DDBC-440D-81DE-F4E6B449F067}" sibTransId="{DC5748D4-C194-45BD-A05B-41F09191F988}"/>
    <dgm:cxn modelId="{16E0BDFA-0847-4815-A05F-849700BB1AC7}" type="presOf" srcId="{5E569755-D941-4F59-B5EE-BC5E7E66032C}" destId="{49314881-8587-48A4-9A77-AE1D19748791}" srcOrd="0" destOrd="0" presId="urn:microsoft.com/office/officeart/2005/8/layout/hProcess9"/>
    <dgm:cxn modelId="{93581D91-2C0C-4353-8B06-DC51494B17BB}" srcId="{5E569755-D941-4F59-B5EE-BC5E7E66032C}" destId="{3D4622D3-1E5B-4682-98E3-2C4C53477122}" srcOrd="0" destOrd="0" parTransId="{DDBEB6BD-87F1-4A79-ADEB-56B79F4FCD90}" sibTransId="{61F614E4-F191-47F2-8021-A91AAD4F48A8}"/>
    <dgm:cxn modelId="{B7C04A98-7AB7-4F3F-8B6C-2AE1F5135B02}" srcId="{5E569755-D941-4F59-B5EE-BC5E7E66032C}" destId="{9C1C654F-2C25-4E18-9534-2082FE0226B6}" srcOrd="1" destOrd="0" parTransId="{48E02537-51B9-40A6-93EE-D01D67772BCD}" sibTransId="{10C0321D-43FF-48A3-A85E-3DE9250833AC}"/>
    <dgm:cxn modelId="{F437E944-994C-4704-A47E-B0F72DB0BFEC}" type="presParOf" srcId="{49314881-8587-48A4-9A77-AE1D19748791}" destId="{3CDB1852-111F-456E-8CDF-93940ECB851A}" srcOrd="0" destOrd="0" presId="urn:microsoft.com/office/officeart/2005/8/layout/hProcess9"/>
    <dgm:cxn modelId="{1124D282-27E3-46D7-BFE7-1777B5E8EDF0}" type="presParOf" srcId="{49314881-8587-48A4-9A77-AE1D19748791}" destId="{E8427948-78AA-4355-BA03-A291F21EA77A}" srcOrd="1" destOrd="0" presId="urn:microsoft.com/office/officeart/2005/8/layout/hProcess9"/>
    <dgm:cxn modelId="{6812286D-F007-44CE-8D0F-7447470FF0BE}" type="presParOf" srcId="{E8427948-78AA-4355-BA03-A291F21EA77A}" destId="{5A31204B-1E83-4A01-94C2-97FB53582C8F}" srcOrd="0" destOrd="0" presId="urn:microsoft.com/office/officeart/2005/8/layout/hProcess9"/>
    <dgm:cxn modelId="{6F63533D-D015-4DB1-B776-6E9D109A7454}" type="presParOf" srcId="{E8427948-78AA-4355-BA03-A291F21EA77A}" destId="{F6A5FB13-4E3F-4EE6-A4B7-FC2F4FCBE3B1}" srcOrd="1" destOrd="0" presId="urn:microsoft.com/office/officeart/2005/8/layout/hProcess9"/>
    <dgm:cxn modelId="{403E1815-2D62-40EA-87C4-BDC3CC4B69D0}" type="presParOf" srcId="{E8427948-78AA-4355-BA03-A291F21EA77A}" destId="{D24FA877-B32E-46D3-B5ED-5CDAB071F2BF}" srcOrd="2" destOrd="0" presId="urn:microsoft.com/office/officeart/2005/8/layout/hProcess9"/>
    <dgm:cxn modelId="{C607A692-DB0F-4DB2-9CF2-4DB7A9F5E8EE}" type="presParOf" srcId="{E8427948-78AA-4355-BA03-A291F21EA77A}" destId="{E60A9636-EDD2-40B1-9767-AF6B02D8BA13}" srcOrd="3" destOrd="0" presId="urn:microsoft.com/office/officeart/2005/8/layout/hProcess9"/>
    <dgm:cxn modelId="{DBFC106E-0B92-4DF7-90B1-1C68D54E5C2C}" type="presParOf" srcId="{E8427948-78AA-4355-BA03-A291F21EA77A}" destId="{CED068F7-0C20-4CB2-88C7-EC1D4980A878}" srcOrd="4" destOrd="0" presId="urn:microsoft.com/office/officeart/2005/8/layout/hProcess9"/>
    <dgm:cxn modelId="{E69255BF-5EBF-4C24-A7A2-3259674A4F21}" type="presParOf" srcId="{E8427948-78AA-4355-BA03-A291F21EA77A}" destId="{638A7BF5-0BAD-4A38-B61E-FE0D2AE7E317}" srcOrd="5" destOrd="0" presId="urn:microsoft.com/office/officeart/2005/8/layout/hProcess9"/>
    <dgm:cxn modelId="{CEFB82AD-02CF-43D5-8447-95EE9DA19F2A}" type="presParOf" srcId="{E8427948-78AA-4355-BA03-A291F21EA77A}" destId="{4BAC2EBB-DB11-45F4-B545-76598DBDC83F}" srcOrd="6" destOrd="0" presId="urn:microsoft.com/office/officeart/2005/8/layout/hProcess9"/>
    <dgm:cxn modelId="{5EAD6A73-B530-439A-893E-DFC17EF21D56}" type="presParOf" srcId="{E8427948-78AA-4355-BA03-A291F21EA77A}" destId="{7B6816E1-E4D5-4892-9DDD-4A5BA7205186}" srcOrd="7" destOrd="0" presId="urn:microsoft.com/office/officeart/2005/8/layout/hProcess9"/>
    <dgm:cxn modelId="{86F1F385-0ECE-4180-B4E3-835FEB990A6B}" type="presParOf" srcId="{E8427948-78AA-4355-BA03-A291F21EA77A}" destId="{93152816-4262-4197-A09F-0FC9AA26A7CE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6D8FDC-D598-40EE-92D2-2B753A6DEA32}" type="doc">
      <dgm:prSet loTypeId="urn:microsoft.com/office/officeart/2005/8/layout/matrix1" loCatId="matrix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D1F5DBC-769A-4730-A1F7-ACE04CD4513B}">
      <dgm:prSet phldrT="[Текст]"/>
      <dgm:spPr/>
      <dgm:t>
        <a:bodyPr/>
        <a:lstStyle/>
        <a:p>
          <a:pPr algn="ctr"/>
          <a:r>
            <a:rPr lang="ru-RU" dirty="0" smtClean="0"/>
            <a:t>Болонский процесс не достиг заявленных целей к 2010 году</a:t>
          </a:r>
          <a:endParaRPr lang="ru-RU" dirty="0"/>
        </a:p>
      </dgm:t>
    </dgm:pt>
    <dgm:pt modelId="{66E778FB-443F-465F-AE73-8806C41FBA44}" type="parTrans" cxnId="{C101CAFA-1792-428F-A036-7720224DFE7C}">
      <dgm:prSet/>
      <dgm:spPr/>
      <dgm:t>
        <a:bodyPr/>
        <a:lstStyle/>
        <a:p>
          <a:endParaRPr lang="ru-RU"/>
        </a:p>
      </dgm:t>
    </dgm:pt>
    <dgm:pt modelId="{1EFE2F7C-539D-4999-A24C-E7EBF05922F7}" type="sibTrans" cxnId="{C101CAFA-1792-428F-A036-7720224DFE7C}">
      <dgm:prSet/>
      <dgm:spPr/>
      <dgm:t>
        <a:bodyPr/>
        <a:lstStyle/>
        <a:p>
          <a:endParaRPr lang="ru-RU"/>
        </a:p>
      </dgm:t>
    </dgm:pt>
    <dgm:pt modelId="{835EB98E-F542-40DE-9F40-5098EDFA3769}">
      <dgm:prSet phldrT="[Текст]"/>
      <dgm:spPr/>
      <dgm:t>
        <a:bodyPr/>
        <a:lstStyle/>
        <a:p>
          <a:pPr algn="ctr"/>
          <a:r>
            <a:rPr lang="ru-RU" altLang="ru-RU" dirty="0" smtClean="0"/>
            <a:t>Во многих странах  преобразования носят лишь структурный характер (формальный переход на двухцикловую систему подготовки)</a:t>
          </a:r>
          <a:endParaRPr lang="ru-RU" dirty="0"/>
        </a:p>
      </dgm:t>
    </dgm:pt>
    <dgm:pt modelId="{5C291F29-C9D7-4945-9B20-5807F99492F9}" type="parTrans" cxnId="{882445BD-57D3-4840-8C87-D4D80C60A649}">
      <dgm:prSet/>
      <dgm:spPr/>
      <dgm:t>
        <a:bodyPr/>
        <a:lstStyle/>
        <a:p>
          <a:endParaRPr lang="ru-RU"/>
        </a:p>
      </dgm:t>
    </dgm:pt>
    <dgm:pt modelId="{5A95FB77-87B3-446A-839F-AF03F2C59FBF}" type="sibTrans" cxnId="{882445BD-57D3-4840-8C87-D4D80C60A649}">
      <dgm:prSet/>
      <dgm:spPr/>
      <dgm:t>
        <a:bodyPr/>
        <a:lstStyle/>
        <a:p>
          <a:endParaRPr lang="ru-RU"/>
        </a:p>
      </dgm:t>
    </dgm:pt>
    <dgm:pt modelId="{C38C06CF-4932-4E0E-BA91-B4EB730023F2}">
      <dgm:prSet phldrT="[Текст]"/>
      <dgm:spPr/>
      <dgm:t>
        <a:bodyPr/>
        <a:lstStyle/>
        <a:p>
          <a:pPr algn="ctr"/>
          <a:r>
            <a:rPr lang="ru-RU" altLang="ru-RU" dirty="0" smtClean="0"/>
            <a:t>В недостаточной мере </a:t>
          </a:r>
          <a:r>
            <a:rPr lang="ru-RU" altLang="ru-RU" dirty="0" smtClean="0"/>
            <a:t>реализуется </a:t>
          </a:r>
          <a:r>
            <a:rPr lang="ru-RU" altLang="ru-RU" dirty="0" smtClean="0"/>
            <a:t>академическая мобильность </a:t>
          </a:r>
          <a:r>
            <a:rPr lang="ru-RU" altLang="ru-RU" dirty="0" smtClean="0"/>
            <a:t>преподавателей </a:t>
          </a:r>
          <a:r>
            <a:rPr lang="ru-RU" altLang="ru-RU" dirty="0" smtClean="0"/>
            <a:t>и студентов </a:t>
          </a:r>
          <a:endParaRPr lang="ru-RU" dirty="0"/>
        </a:p>
      </dgm:t>
    </dgm:pt>
    <dgm:pt modelId="{31574B93-D375-4226-8C2C-93441DEEB497}" type="parTrans" cxnId="{04EB8BEC-C1DE-45D2-A2C5-8EC09F15DB0B}">
      <dgm:prSet/>
      <dgm:spPr/>
      <dgm:t>
        <a:bodyPr/>
        <a:lstStyle/>
        <a:p>
          <a:endParaRPr lang="ru-RU"/>
        </a:p>
      </dgm:t>
    </dgm:pt>
    <dgm:pt modelId="{B4C3BD5E-6728-4E7D-95E8-142F6E587803}" type="sibTrans" cxnId="{04EB8BEC-C1DE-45D2-A2C5-8EC09F15DB0B}">
      <dgm:prSet/>
      <dgm:spPr/>
      <dgm:t>
        <a:bodyPr/>
        <a:lstStyle/>
        <a:p>
          <a:endParaRPr lang="ru-RU"/>
        </a:p>
      </dgm:t>
    </dgm:pt>
    <dgm:pt modelId="{BD8DEF40-17EA-4DA4-A0F9-8F72222AC876}">
      <dgm:prSet phldrT="[Текст]"/>
      <dgm:spPr/>
      <dgm:t>
        <a:bodyPr/>
        <a:lstStyle/>
        <a:p>
          <a:pPr algn="ctr"/>
          <a:r>
            <a:rPr lang="ru-RU" altLang="ru-RU" dirty="0" smtClean="0"/>
            <a:t>С  трудом идет переход вузов на студентоцентрированный подход к образованию (без педагогических инноваций)</a:t>
          </a:r>
          <a:endParaRPr lang="ru-RU" dirty="0"/>
        </a:p>
      </dgm:t>
    </dgm:pt>
    <dgm:pt modelId="{18D5223A-7679-4A02-B37E-A282C7E0DADD}" type="parTrans" cxnId="{9CE1F829-7F1C-4438-92C1-7D79AE2530F0}">
      <dgm:prSet/>
      <dgm:spPr/>
      <dgm:t>
        <a:bodyPr/>
        <a:lstStyle/>
        <a:p>
          <a:endParaRPr lang="ru-RU"/>
        </a:p>
      </dgm:t>
    </dgm:pt>
    <dgm:pt modelId="{BE176A65-E7C2-4E96-97D2-BFCB0BCD7937}" type="sibTrans" cxnId="{9CE1F829-7F1C-4438-92C1-7D79AE2530F0}">
      <dgm:prSet/>
      <dgm:spPr/>
      <dgm:t>
        <a:bodyPr/>
        <a:lstStyle/>
        <a:p>
          <a:endParaRPr lang="ru-RU"/>
        </a:p>
      </dgm:t>
    </dgm:pt>
    <dgm:pt modelId="{913B4335-3569-4D3F-B384-EA495A3735B4}">
      <dgm:prSet phldrT="[Текст]"/>
      <dgm:spPr/>
      <dgm:t>
        <a:bodyPr/>
        <a:lstStyle/>
        <a:p>
          <a:pPr algn="ctr"/>
          <a:r>
            <a:rPr lang="ru-RU" altLang="ru-RU" dirty="0" smtClean="0"/>
            <a:t>Не созданы условия для </a:t>
          </a:r>
          <a:r>
            <a:rPr lang="ru-RU" altLang="ru-RU" dirty="0" smtClean="0"/>
            <a:t>реализации </a:t>
          </a:r>
          <a:r>
            <a:rPr lang="ru-RU" altLang="ru-RU" dirty="0" smtClean="0"/>
            <a:t>непрерывного образования ( в течение всей  жизни) </a:t>
          </a:r>
          <a:endParaRPr lang="ru-RU" dirty="0"/>
        </a:p>
      </dgm:t>
    </dgm:pt>
    <dgm:pt modelId="{6C086D55-78C1-4698-B239-AF4D81B97C5E}" type="parTrans" cxnId="{E80D19B0-2D87-442F-A319-1582DEA4AAB8}">
      <dgm:prSet/>
      <dgm:spPr/>
      <dgm:t>
        <a:bodyPr/>
        <a:lstStyle/>
        <a:p>
          <a:endParaRPr lang="ru-RU"/>
        </a:p>
      </dgm:t>
    </dgm:pt>
    <dgm:pt modelId="{15F21DBC-7C87-4550-9057-EFA4396585B1}" type="sibTrans" cxnId="{E80D19B0-2D87-442F-A319-1582DEA4AAB8}">
      <dgm:prSet/>
      <dgm:spPr/>
      <dgm:t>
        <a:bodyPr/>
        <a:lstStyle/>
        <a:p>
          <a:endParaRPr lang="ru-RU"/>
        </a:p>
      </dgm:t>
    </dgm:pt>
    <dgm:pt modelId="{5DAD9E4C-C8A2-4B57-AF66-13246290FF0E}" type="pres">
      <dgm:prSet presAssocID="{9E6D8FDC-D598-40EE-92D2-2B753A6DEA3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D04CF7-0ADF-4AC7-8477-52165333C09D}" type="pres">
      <dgm:prSet presAssocID="{9E6D8FDC-D598-40EE-92D2-2B753A6DEA32}" presName="matrix" presStyleCnt="0"/>
      <dgm:spPr/>
    </dgm:pt>
    <dgm:pt modelId="{3C78B488-273F-4A73-A660-89EA59695997}" type="pres">
      <dgm:prSet presAssocID="{9E6D8FDC-D598-40EE-92D2-2B753A6DEA32}" presName="tile1" presStyleLbl="node1" presStyleIdx="0" presStyleCnt="4" custLinFactNeighborX="250" custLinFactNeighborY="282"/>
      <dgm:spPr/>
      <dgm:t>
        <a:bodyPr/>
        <a:lstStyle/>
        <a:p>
          <a:endParaRPr lang="ru-RU"/>
        </a:p>
      </dgm:t>
    </dgm:pt>
    <dgm:pt modelId="{40AB357C-E7FA-4A47-A566-63B761AA2E18}" type="pres">
      <dgm:prSet presAssocID="{9E6D8FDC-D598-40EE-92D2-2B753A6DEA3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5CF2A-3EA7-4C64-87F6-83D64C6029EF}" type="pres">
      <dgm:prSet presAssocID="{9E6D8FDC-D598-40EE-92D2-2B753A6DEA32}" presName="tile2" presStyleLbl="node1" presStyleIdx="1" presStyleCnt="4" custLinFactNeighborX="71186" custLinFactNeighborY="-4775"/>
      <dgm:spPr/>
      <dgm:t>
        <a:bodyPr/>
        <a:lstStyle/>
        <a:p>
          <a:endParaRPr lang="ru-RU"/>
        </a:p>
      </dgm:t>
    </dgm:pt>
    <dgm:pt modelId="{89961F03-C142-477A-871D-4BF5376D6439}" type="pres">
      <dgm:prSet presAssocID="{9E6D8FDC-D598-40EE-92D2-2B753A6DEA3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FA716-772C-4997-A30B-C151EDF263DC}" type="pres">
      <dgm:prSet presAssocID="{9E6D8FDC-D598-40EE-92D2-2B753A6DEA32}" presName="tile3" presStyleLbl="node1" presStyleIdx="2" presStyleCnt="4" custLinFactNeighborX="-250" custLinFactNeighborY="510"/>
      <dgm:spPr/>
      <dgm:t>
        <a:bodyPr/>
        <a:lstStyle/>
        <a:p>
          <a:endParaRPr lang="ru-RU"/>
        </a:p>
      </dgm:t>
    </dgm:pt>
    <dgm:pt modelId="{8252303D-E8D7-4576-92A1-4D5E5A845ADF}" type="pres">
      <dgm:prSet presAssocID="{9E6D8FDC-D598-40EE-92D2-2B753A6DEA3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B1CE42-626E-4ED9-B586-C5EF2B2D811F}" type="pres">
      <dgm:prSet presAssocID="{9E6D8FDC-D598-40EE-92D2-2B753A6DEA32}" presName="tile4" presStyleLbl="node1" presStyleIdx="3" presStyleCnt="4" custLinFactNeighborX="47500" custLinFactNeighborY="7969"/>
      <dgm:spPr/>
      <dgm:t>
        <a:bodyPr/>
        <a:lstStyle/>
        <a:p>
          <a:endParaRPr lang="ru-RU"/>
        </a:p>
      </dgm:t>
    </dgm:pt>
    <dgm:pt modelId="{B532D460-6F4D-4B3C-BA64-838FE0ECD8DC}" type="pres">
      <dgm:prSet presAssocID="{9E6D8FDC-D598-40EE-92D2-2B753A6DEA3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BB2A6-FFA8-4FDF-B66A-F1187074ADE9}" type="pres">
      <dgm:prSet presAssocID="{9E6D8FDC-D598-40EE-92D2-2B753A6DEA32}" presName="centerTile" presStyleLbl="fgShp" presStyleIdx="0" presStyleCnt="1" custLinFactNeighborX="-1666" custLinFactNeighborY="166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7D87ED7-FA4F-4680-9022-383E700D42E4}" type="presOf" srcId="{835EB98E-F542-40DE-9F40-5098EDFA3769}" destId="{3C78B488-273F-4A73-A660-89EA59695997}" srcOrd="0" destOrd="0" presId="urn:microsoft.com/office/officeart/2005/8/layout/matrix1"/>
    <dgm:cxn modelId="{AAAC5BD3-FB78-4C94-B5CB-1CBD4603B956}" type="presOf" srcId="{913B4335-3569-4D3F-B384-EA495A3735B4}" destId="{B532D460-6F4D-4B3C-BA64-838FE0ECD8DC}" srcOrd="1" destOrd="0" presId="urn:microsoft.com/office/officeart/2005/8/layout/matrix1"/>
    <dgm:cxn modelId="{1D732698-2CB5-4E33-9DE1-7E8CA9F50DDA}" type="presOf" srcId="{BD8DEF40-17EA-4DA4-A0F9-8F72222AC876}" destId="{8252303D-E8D7-4576-92A1-4D5E5A845ADF}" srcOrd="1" destOrd="0" presId="urn:microsoft.com/office/officeart/2005/8/layout/matrix1"/>
    <dgm:cxn modelId="{A6B46BDF-1F1B-4AE6-940D-E8C5E40A05C5}" type="presOf" srcId="{2D1F5DBC-769A-4730-A1F7-ACE04CD4513B}" destId="{5A2BB2A6-FFA8-4FDF-B66A-F1187074ADE9}" srcOrd="0" destOrd="0" presId="urn:microsoft.com/office/officeart/2005/8/layout/matrix1"/>
    <dgm:cxn modelId="{04EB8BEC-C1DE-45D2-A2C5-8EC09F15DB0B}" srcId="{2D1F5DBC-769A-4730-A1F7-ACE04CD4513B}" destId="{C38C06CF-4932-4E0E-BA91-B4EB730023F2}" srcOrd="1" destOrd="0" parTransId="{31574B93-D375-4226-8C2C-93441DEEB497}" sibTransId="{B4C3BD5E-6728-4E7D-95E8-142F6E587803}"/>
    <dgm:cxn modelId="{882445BD-57D3-4840-8C87-D4D80C60A649}" srcId="{2D1F5DBC-769A-4730-A1F7-ACE04CD4513B}" destId="{835EB98E-F542-40DE-9F40-5098EDFA3769}" srcOrd="0" destOrd="0" parTransId="{5C291F29-C9D7-4945-9B20-5807F99492F9}" sibTransId="{5A95FB77-87B3-446A-839F-AF03F2C59FBF}"/>
    <dgm:cxn modelId="{F8DC91CA-249A-467C-B623-E08A5C75B9BA}" type="presOf" srcId="{C38C06CF-4932-4E0E-BA91-B4EB730023F2}" destId="{C735CF2A-3EA7-4C64-87F6-83D64C6029EF}" srcOrd="0" destOrd="0" presId="urn:microsoft.com/office/officeart/2005/8/layout/matrix1"/>
    <dgm:cxn modelId="{9CE1F829-7F1C-4438-92C1-7D79AE2530F0}" srcId="{2D1F5DBC-769A-4730-A1F7-ACE04CD4513B}" destId="{BD8DEF40-17EA-4DA4-A0F9-8F72222AC876}" srcOrd="2" destOrd="0" parTransId="{18D5223A-7679-4A02-B37E-A282C7E0DADD}" sibTransId="{BE176A65-E7C2-4E96-97D2-BFCB0BCD7937}"/>
    <dgm:cxn modelId="{A9CCE3EC-886B-4843-A7B9-E05F110BE2D0}" type="presOf" srcId="{835EB98E-F542-40DE-9F40-5098EDFA3769}" destId="{40AB357C-E7FA-4A47-A566-63B761AA2E18}" srcOrd="1" destOrd="0" presId="urn:microsoft.com/office/officeart/2005/8/layout/matrix1"/>
    <dgm:cxn modelId="{C101CAFA-1792-428F-A036-7720224DFE7C}" srcId="{9E6D8FDC-D598-40EE-92D2-2B753A6DEA32}" destId="{2D1F5DBC-769A-4730-A1F7-ACE04CD4513B}" srcOrd="0" destOrd="0" parTransId="{66E778FB-443F-465F-AE73-8806C41FBA44}" sibTransId="{1EFE2F7C-539D-4999-A24C-E7EBF05922F7}"/>
    <dgm:cxn modelId="{AA267284-94B3-4627-B377-32EE9E7D64EC}" type="presOf" srcId="{C38C06CF-4932-4E0E-BA91-B4EB730023F2}" destId="{89961F03-C142-477A-871D-4BF5376D6439}" srcOrd="1" destOrd="0" presId="urn:microsoft.com/office/officeart/2005/8/layout/matrix1"/>
    <dgm:cxn modelId="{27763846-1BEF-4D03-BA23-5FD234E28B90}" type="presOf" srcId="{BD8DEF40-17EA-4DA4-A0F9-8F72222AC876}" destId="{914FA716-772C-4997-A30B-C151EDF263DC}" srcOrd="0" destOrd="0" presId="urn:microsoft.com/office/officeart/2005/8/layout/matrix1"/>
    <dgm:cxn modelId="{391BB669-82F5-46B3-82EB-515DFF32E03A}" type="presOf" srcId="{9E6D8FDC-D598-40EE-92D2-2B753A6DEA32}" destId="{5DAD9E4C-C8A2-4B57-AF66-13246290FF0E}" srcOrd="0" destOrd="0" presId="urn:microsoft.com/office/officeart/2005/8/layout/matrix1"/>
    <dgm:cxn modelId="{996FF1E4-9E12-4730-A159-9BD307D87D02}" type="presOf" srcId="{913B4335-3569-4D3F-B384-EA495A3735B4}" destId="{1DB1CE42-626E-4ED9-B586-C5EF2B2D811F}" srcOrd="0" destOrd="0" presId="urn:microsoft.com/office/officeart/2005/8/layout/matrix1"/>
    <dgm:cxn modelId="{E80D19B0-2D87-442F-A319-1582DEA4AAB8}" srcId="{2D1F5DBC-769A-4730-A1F7-ACE04CD4513B}" destId="{913B4335-3569-4D3F-B384-EA495A3735B4}" srcOrd="3" destOrd="0" parTransId="{6C086D55-78C1-4698-B239-AF4D81B97C5E}" sibTransId="{15F21DBC-7C87-4550-9057-EFA4396585B1}"/>
    <dgm:cxn modelId="{6F9486BB-DAA0-4A11-A63E-C9F9939DB13D}" type="presParOf" srcId="{5DAD9E4C-C8A2-4B57-AF66-13246290FF0E}" destId="{F5D04CF7-0ADF-4AC7-8477-52165333C09D}" srcOrd="0" destOrd="0" presId="urn:microsoft.com/office/officeart/2005/8/layout/matrix1"/>
    <dgm:cxn modelId="{AB7B7B43-B415-4CE4-850E-E4BF949A9146}" type="presParOf" srcId="{F5D04CF7-0ADF-4AC7-8477-52165333C09D}" destId="{3C78B488-273F-4A73-A660-89EA59695997}" srcOrd="0" destOrd="0" presId="urn:microsoft.com/office/officeart/2005/8/layout/matrix1"/>
    <dgm:cxn modelId="{7D01BC66-0ECE-464B-88CB-278D8A2F3208}" type="presParOf" srcId="{F5D04CF7-0ADF-4AC7-8477-52165333C09D}" destId="{40AB357C-E7FA-4A47-A566-63B761AA2E18}" srcOrd="1" destOrd="0" presId="urn:microsoft.com/office/officeart/2005/8/layout/matrix1"/>
    <dgm:cxn modelId="{4762A908-2CFD-47A6-A81A-E3667CEB8A78}" type="presParOf" srcId="{F5D04CF7-0ADF-4AC7-8477-52165333C09D}" destId="{C735CF2A-3EA7-4C64-87F6-83D64C6029EF}" srcOrd="2" destOrd="0" presId="urn:microsoft.com/office/officeart/2005/8/layout/matrix1"/>
    <dgm:cxn modelId="{E4CEA3CF-1808-49AD-94AC-7C23A105F34D}" type="presParOf" srcId="{F5D04CF7-0ADF-4AC7-8477-52165333C09D}" destId="{89961F03-C142-477A-871D-4BF5376D6439}" srcOrd="3" destOrd="0" presId="urn:microsoft.com/office/officeart/2005/8/layout/matrix1"/>
    <dgm:cxn modelId="{C9928A39-E25A-4C66-A92B-A9D2EABB1EDB}" type="presParOf" srcId="{F5D04CF7-0ADF-4AC7-8477-52165333C09D}" destId="{914FA716-772C-4997-A30B-C151EDF263DC}" srcOrd="4" destOrd="0" presId="urn:microsoft.com/office/officeart/2005/8/layout/matrix1"/>
    <dgm:cxn modelId="{083572AE-4273-42FB-B2E4-13D145BB0A7F}" type="presParOf" srcId="{F5D04CF7-0ADF-4AC7-8477-52165333C09D}" destId="{8252303D-E8D7-4576-92A1-4D5E5A845ADF}" srcOrd="5" destOrd="0" presId="urn:microsoft.com/office/officeart/2005/8/layout/matrix1"/>
    <dgm:cxn modelId="{524C9F2C-4602-4B69-948A-1DE0F68A1FFB}" type="presParOf" srcId="{F5D04CF7-0ADF-4AC7-8477-52165333C09D}" destId="{1DB1CE42-626E-4ED9-B586-C5EF2B2D811F}" srcOrd="6" destOrd="0" presId="urn:microsoft.com/office/officeart/2005/8/layout/matrix1"/>
    <dgm:cxn modelId="{DF28C081-F1AE-4B68-9FFF-8FDAC592587C}" type="presParOf" srcId="{F5D04CF7-0ADF-4AC7-8477-52165333C09D}" destId="{B532D460-6F4D-4B3C-BA64-838FE0ECD8DC}" srcOrd="7" destOrd="0" presId="urn:microsoft.com/office/officeart/2005/8/layout/matrix1"/>
    <dgm:cxn modelId="{F873741C-E8C8-4FF1-8D4E-5DC80E0DD3CD}" type="presParOf" srcId="{5DAD9E4C-C8A2-4B57-AF66-13246290FF0E}" destId="{5A2BB2A6-FFA8-4FDF-B66A-F1187074ADE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0473F1-61D0-4DB5-9508-C205692205D4}" type="doc">
      <dgm:prSet loTypeId="urn:microsoft.com/office/officeart/2005/8/layout/radial3" loCatId="cycle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E7FFBE5-AEAC-4A71-93AE-3962105C35BF}">
      <dgm:prSet phldrT="[Текст]" custT="1"/>
      <dgm:spPr/>
      <dgm:t>
        <a:bodyPr/>
        <a:lstStyle/>
        <a:p>
          <a:r>
            <a:rPr lang="ru-RU" altLang="ru-RU" sz="1500" dirty="0" smtClean="0"/>
            <a:t>Не комплексный и несистемный характер преобразований</a:t>
          </a:r>
          <a:endParaRPr lang="ru-RU" sz="1500" dirty="0"/>
        </a:p>
      </dgm:t>
    </dgm:pt>
    <dgm:pt modelId="{89FE0076-6345-44C4-9800-6F1815E011DD}" type="parTrans" cxnId="{D0DEC691-EC2E-4CFB-9730-39FD4C9EBBFB}">
      <dgm:prSet/>
      <dgm:spPr/>
      <dgm:t>
        <a:bodyPr/>
        <a:lstStyle/>
        <a:p>
          <a:endParaRPr lang="ru-RU" sz="800"/>
        </a:p>
      </dgm:t>
    </dgm:pt>
    <dgm:pt modelId="{5512259D-55FC-4FF0-A3D2-B1A83669D961}" type="sibTrans" cxnId="{D0DEC691-EC2E-4CFB-9730-39FD4C9EBBFB}">
      <dgm:prSet/>
      <dgm:spPr/>
      <dgm:t>
        <a:bodyPr/>
        <a:lstStyle/>
        <a:p>
          <a:endParaRPr lang="ru-RU" sz="800"/>
        </a:p>
      </dgm:t>
    </dgm:pt>
    <dgm:pt modelId="{7FAF4F41-AECD-40FA-93C6-F47F43B02A54}">
      <dgm:prSet phldrT="[Текст]" custT="1"/>
      <dgm:spPr/>
      <dgm:t>
        <a:bodyPr/>
        <a:lstStyle/>
        <a:p>
          <a:r>
            <a:rPr lang="ru-RU" altLang="ru-RU" sz="1500" dirty="0" smtClean="0"/>
            <a:t>Различия в уровне автономии и академических свобод вузов в разных странах</a:t>
          </a:r>
          <a:endParaRPr lang="ru-RU" sz="1500" dirty="0"/>
        </a:p>
      </dgm:t>
    </dgm:pt>
    <dgm:pt modelId="{F499092F-EB5D-4076-A055-B1B720C901DA}" type="parTrans" cxnId="{785B113E-9D77-4752-A1A7-D2DD3AB03991}">
      <dgm:prSet/>
      <dgm:spPr/>
      <dgm:t>
        <a:bodyPr/>
        <a:lstStyle/>
        <a:p>
          <a:endParaRPr lang="ru-RU" sz="800"/>
        </a:p>
      </dgm:t>
    </dgm:pt>
    <dgm:pt modelId="{0E489C1D-89FC-472E-84DF-8010D0BC935D}" type="sibTrans" cxnId="{785B113E-9D77-4752-A1A7-D2DD3AB03991}">
      <dgm:prSet/>
      <dgm:spPr/>
      <dgm:t>
        <a:bodyPr/>
        <a:lstStyle/>
        <a:p>
          <a:endParaRPr lang="ru-RU" sz="800"/>
        </a:p>
      </dgm:t>
    </dgm:pt>
    <dgm:pt modelId="{22AB064B-9AAC-417F-A2DE-99ED8B8F6C73}">
      <dgm:prSet/>
      <dgm:spPr/>
      <dgm:t>
        <a:bodyPr/>
        <a:lstStyle/>
        <a:p>
          <a:endParaRPr lang="ru-RU"/>
        </a:p>
      </dgm:t>
    </dgm:pt>
    <dgm:pt modelId="{EF6CCE4C-E8DE-4639-AA60-249682C386E3}" type="parTrans" cxnId="{B77DB893-9D5F-4468-A4BF-76759AE4EFF1}">
      <dgm:prSet/>
      <dgm:spPr/>
      <dgm:t>
        <a:bodyPr/>
        <a:lstStyle/>
        <a:p>
          <a:endParaRPr lang="ru-RU" sz="800"/>
        </a:p>
      </dgm:t>
    </dgm:pt>
    <dgm:pt modelId="{D8B22899-14E0-4B5E-BAC3-02BFA588AD46}" type="sibTrans" cxnId="{B77DB893-9D5F-4468-A4BF-76759AE4EFF1}">
      <dgm:prSet/>
      <dgm:spPr/>
      <dgm:t>
        <a:bodyPr/>
        <a:lstStyle/>
        <a:p>
          <a:endParaRPr lang="ru-RU" sz="800"/>
        </a:p>
      </dgm:t>
    </dgm:pt>
    <dgm:pt modelId="{84333756-DE53-49AF-A1BB-AAB7385D67F2}">
      <dgm:prSet custT="1"/>
      <dgm:spPr/>
      <dgm:t>
        <a:bodyPr/>
        <a:lstStyle/>
        <a:p>
          <a:r>
            <a:rPr lang="ru-RU" altLang="ru-RU" sz="1500" dirty="0" smtClean="0"/>
            <a:t>Разброс  сроков начала реформ в разных странах</a:t>
          </a:r>
        </a:p>
      </dgm:t>
    </dgm:pt>
    <dgm:pt modelId="{5C67B060-D92D-406D-93C6-F684483EF278}" type="parTrans" cxnId="{240EDDDD-F17E-41EA-A998-657F9D9A75B0}">
      <dgm:prSet/>
      <dgm:spPr/>
      <dgm:t>
        <a:bodyPr/>
        <a:lstStyle/>
        <a:p>
          <a:endParaRPr lang="ru-RU" sz="800"/>
        </a:p>
      </dgm:t>
    </dgm:pt>
    <dgm:pt modelId="{0FC816A7-902F-40D0-BDAB-8A5140ABA4C0}" type="sibTrans" cxnId="{240EDDDD-F17E-41EA-A998-657F9D9A75B0}">
      <dgm:prSet/>
      <dgm:spPr/>
      <dgm:t>
        <a:bodyPr/>
        <a:lstStyle/>
        <a:p>
          <a:endParaRPr lang="ru-RU" sz="800"/>
        </a:p>
      </dgm:t>
    </dgm:pt>
    <dgm:pt modelId="{D9D4431C-3F90-4703-8B5F-6F2D09968BD0}">
      <dgm:prSet custT="1"/>
      <dgm:spPr/>
      <dgm:t>
        <a:bodyPr/>
        <a:lstStyle/>
        <a:p>
          <a:r>
            <a:rPr lang="ru-RU" altLang="ru-RU" sz="1500" dirty="0" smtClean="0"/>
            <a:t>Социально-психологический протест</a:t>
          </a:r>
        </a:p>
      </dgm:t>
    </dgm:pt>
    <dgm:pt modelId="{EC924BDC-9044-4CA8-9462-317F8EA27B4F}" type="parTrans" cxnId="{882443FF-FE8B-46AB-858E-50F16843B0F5}">
      <dgm:prSet/>
      <dgm:spPr/>
      <dgm:t>
        <a:bodyPr/>
        <a:lstStyle/>
        <a:p>
          <a:endParaRPr lang="ru-RU" sz="800"/>
        </a:p>
      </dgm:t>
    </dgm:pt>
    <dgm:pt modelId="{25C11408-083A-4B32-B55A-7F534F7CA8B1}" type="sibTrans" cxnId="{882443FF-FE8B-46AB-858E-50F16843B0F5}">
      <dgm:prSet/>
      <dgm:spPr/>
      <dgm:t>
        <a:bodyPr/>
        <a:lstStyle/>
        <a:p>
          <a:endParaRPr lang="ru-RU" sz="800"/>
        </a:p>
      </dgm:t>
    </dgm:pt>
    <dgm:pt modelId="{35217E6C-8202-44F2-AF28-7053C829627C}">
      <dgm:prSet custT="1"/>
      <dgm:spPr/>
      <dgm:t>
        <a:bodyPr/>
        <a:lstStyle/>
        <a:p>
          <a:r>
            <a:rPr lang="ru-RU" altLang="ru-RU" sz="1500" dirty="0" smtClean="0"/>
            <a:t>Неготовность рынка труда к диалогу </a:t>
          </a:r>
        </a:p>
      </dgm:t>
    </dgm:pt>
    <dgm:pt modelId="{71B278F8-6875-4ACB-B8D0-7955C3993AB1}" type="parTrans" cxnId="{10BC98F1-179E-41AC-BBBC-5B033C73C9D6}">
      <dgm:prSet/>
      <dgm:spPr/>
      <dgm:t>
        <a:bodyPr/>
        <a:lstStyle/>
        <a:p>
          <a:endParaRPr lang="ru-RU" sz="800"/>
        </a:p>
      </dgm:t>
    </dgm:pt>
    <dgm:pt modelId="{CC542737-005E-4FE8-B672-0E201A1B8252}" type="sibTrans" cxnId="{10BC98F1-179E-41AC-BBBC-5B033C73C9D6}">
      <dgm:prSet/>
      <dgm:spPr/>
      <dgm:t>
        <a:bodyPr/>
        <a:lstStyle/>
        <a:p>
          <a:endParaRPr lang="ru-RU" sz="800"/>
        </a:p>
      </dgm:t>
    </dgm:pt>
    <dgm:pt modelId="{0E6FFAEF-F789-4246-B328-6850237A90E7}">
      <dgm:prSet custT="1"/>
      <dgm:spPr/>
      <dgm:t>
        <a:bodyPr/>
        <a:lstStyle/>
        <a:p>
          <a:r>
            <a:rPr lang="ru-RU" altLang="ru-RU" sz="1500" dirty="0" smtClean="0"/>
            <a:t>Неприятие рынком труда выпускников бакалавриата</a:t>
          </a:r>
        </a:p>
      </dgm:t>
    </dgm:pt>
    <dgm:pt modelId="{181026E9-5E47-4633-878D-F60BF94D1951}" type="parTrans" cxnId="{97AF7B00-1C71-4F0C-9C67-04CF9EF65D30}">
      <dgm:prSet/>
      <dgm:spPr/>
      <dgm:t>
        <a:bodyPr/>
        <a:lstStyle/>
        <a:p>
          <a:endParaRPr lang="ru-RU" sz="800"/>
        </a:p>
      </dgm:t>
    </dgm:pt>
    <dgm:pt modelId="{C6B6B0CF-5497-4048-BC10-DC3D7B082FD0}" type="sibTrans" cxnId="{97AF7B00-1C71-4F0C-9C67-04CF9EF65D30}">
      <dgm:prSet/>
      <dgm:spPr/>
      <dgm:t>
        <a:bodyPr/>
        <a:lstStyle/>
        <a:p>
          <a:endParaRPr lang="ru-RU" sz="800"/>
        </a:p>
      </dgm:t>
    </dgm:pt>
    <dgm:pt modelId="{B1A8A712-DB01-41FF-BD75-97E15D38C525}">
      <dgm:prSet custT="1"/>
      <dgm:spPr/>
      <dgm:t>
        <a:bodyPr/>
        <a:lstStyle/>
        <a:p>
          <a:r>
            <a:rPr lang="ru-RU" altLang="ru-RU" sz="1500" dirty="0" smtClean="0"/>
            <a:t>Глобальный экономический кризис </a:t>
          </a:r>
        </a:p>
      </dgm:t>
    </dgm:pt>
    <dgm:pt modelId="{88D719F3-7E89-4CD2-85C3-07E20B4BA74D}" type="parTrans" cxnId="{76FADCD7-46BC-40C7-BE16-E7C8C5CA2654}">
      <dgm:prSet/>
      <dgm:spPr/>
      <dgm:t>
        <a:bodyPr/>
        <a:lstStyle/>
        <a:p>
          <a:endParaRPr lang="ru-RU" sz="800"/>
        </a:p>
      </dgm:t>
    </dgm:pt>
    <dgm:pt modelId="{44D09312-47E2-4DDF-B7D0-DCED19A891AE}" type="sibTrans" cxnId="{76FADCD7-46BC-40C7-BE16-E7C8C5CA2654}">
      <dgm:prSet/>
      <dgm:spPr/>
      <dgm:t>
        <a:bodyPr/>
        <a:lstStyle/>
        <a:p>
          <a:endParaRPr lang="ru-RU" sz="800"/>
        </a:p>
      </dgm:t>
    </dgm:pt>
    <dgm:pt modelId="{6CB2B7A0-CBC3-408A-9BFD-4FEB62246DA2}">
      <dgm:prSet custT="1"/>
      <dgm:spPr/>
      <dgm:t>
        <a:bodyPr/>
        <a:lstStyle/>
        <a:p>
          <a:r>
            <a:rPr lang="ru-RU" altLang="ru-RU" sz="1500" smtClean="0"/>
            <a:t>Концептуально-методологическая насыщенность преобразований</a:t>
          </a:r>
          <a:endParaRPr lang="ru-RU" altLang="ru-RU" sz="1500" dirty="0" smtClean="0"/>
        </a:p>
      </dgm:t>
    </dgm:pt>
    <dgm:pt modelId="{3047CC53-17B8-403B-BC6F-BD467810B6DF}" type="parTrans" cxnId="{CF735FFA-08B3-4A52-A42D-A43E06B3DEE3}">
      <dgm:prSet/>
      <dgm:spPr/>
      <dgm:t>
        <a:bodyPr/>
        <a:lstStyle/>
        <a:p>
          <a:endParaRPr lang="ru-RU" sz="800"/>
        </a:p>
      </dgm:t>
    </dgm:pt>
    <dgm:pt modelId="{89216227-9E9E-4AEC-A5EE-B8D64BEE1FA8}" type="sibTrans" cxnId="{CF735FFA-08B3-4A52-A42D-A43E06B3DEE3}">
      <dgm:prSet/>
      <dgm:spPr/>
      <dgm:t>
        <a:bodyPr/>
        <a:lstStyle/>
        <a:p>
          <a:endParaRPr lang="ru-RU" sz="800"/>
        </a:p>
      </dgm:t>
    </dgm:pt>
    <dgm:pt modelId="{D17C8DD0-7F20-45CE-A203-C23B29A8E20E}">
      <dgm:prSet custT="1"/>
      <dgm:spPr/>
      <dgm:t>
        <a:bodyPr/>
        <a:lstStyle/>
        <a:p>
          <a:r>
            <a:rPr lang="ru-RU" altLang="ru-RU" sz="1500" dirty="0" smtClean="0"/>
            <a:t>Сложная педагогическая составляющая Болонского процесса, предполагающая массовое овладение ППС методологией студентоцентрированного подхода </a:t>
          </a:r>
        </a:p>
      </dgm:t>
    </dgm:pt>
    <dgm:pt modelId="{C7CA8242-EDD7-4C19-AB04-AC6D36A8A471}" type="parTrans" cxnId="{6D2E312B-504C-41F5-A8D5-BC5157EE0E35}">
      <dgm:prSet/>
      <dgm:spPr/>
      <dgm:t>
        <a:bodyPr/>
        <a:lstStyle/>
        <a:p>
          <a:endParaRPr lang="ru-RU" sz="800"/>
        </a:p>
      </dgm:t>
    </dgm:pt>
    <dgm:pt modelId="{701E46D1-12EB-4A03-8F68-C1F4A53B4823}" type="sibTrans" cxnId="{6D2E312B-504C-41F5-A8D5-BC5157EE0E35}">
      <dgm:prSet/>
      <dgm:spPr/>
      <dgm:t>
        <a:bodyPr/>
        <a:lstStyle/>
        <a:p>
          <a:endParaRPr lang="ru-RU" sz="800"/>
        </a:p>
      </dgm:t>
    </dgm:pt>
    <dgm:pt modelId="{A317E327-83BA-4DF4-ABE6-31B5033071AC}">
      <dgm:prSet custT="1"/>
      <dgm:spPr/>
      <dgm:t>
        <a:bodyPr/>
        <a:lstStyle/>
        <a:p>
          <a:r>
            <a:rPr lang="ru-RU" altLang="ru-RU" sz="1500" dirty="0" smtClean="0"/>
            <a:t>Отсутствие единого понимания философии новых болонских квалификаций при явном дефиците навыков проектирования соответствующих образовательных программ</a:t>
          </a:r>
        </a:p>
      </dgm:t>
    </dgm:pt>
    <dgm:pt modelId="{CE03EDE3-5990-4192-9507-B39A7EB704DA}" type="parTrans" cxnId="{7408025F-99BB-4BB6-9807-5579337BEDD6}">
      <dgm:prSet/>
      <dgm:spPr/>
      <dgm:t>
        <a:bodyPr/>
        <a:lstStyle/>
        <a:p>
          <a:endParaRPr lang="ru-RU" sz="800"/>
        </a:p>
      </dgm:t>
    </dgm:pt>
    <dgm:pt modelId="{95A34AB9-E2C7-4A35-AF42-551297A938C7}" type="sibTrans" cxnId="{7408025F-99BB-4BB6-9807-5579337BEDD6}">
      <dgm:prSet/>
      <dgm:spPr/>
      <dgm:t>
        <a:bodyPr/>
        <a:lstStyle/>
        <a:p>
          <a:endParaRPr lang="ru-RU" sz="800"/>
        </a:p>
      </dgm:t>
    </dgm:pt>
    <dgm:pt modelId="{E28686BB-8B85-4433-BB90-ECCD387632B6}">
      <dgm:prSet custT="1"/>
      <dgm:spPr/>
      <dgm:t>
        <a:bodyPr/>
        <a:lstStyle/>
        <a:p>
          <a:r>
            <a:rPr lang="ru-RU" altLang="ru-RU" sz="1500" dirty="0" smtClean="0"/>
            <a:t>Путаница в определении основных методологических категорий</a:t>
          </a:r>
        </a:p>
      </dgm:t>
    </dgm:pt>
    <dgm:pt modelId="{4E69C7A1-D699-42EE-AA6F-8033BB6DF4E6}" type="parTrans" cxnId="{96683AE1-4BDC-491C-A09B-C3F554EEF0C3}">
      <dgm:prSet/>
      <dgm:spPr/>
      <dgm:t>
        <a:bodyPr/>
        <a:lstStyle/>
        <a:p>
          <a:endParaRPr lang="ru-RU" sz="800"/>
        </a:p>
      </dgm:t>
    </dgm:pt>
    <dgm:pt modelId="{5C9F1F45-57C8-4DF3-ADFD-3A0727A762C9}" type="sibTrans" cxnId="{96683AE1-4BDC-491C-A09B-C3F554EEF0C3}">
      <dgm:prSet/>
      <dgm:spPr/>
      <dgm:t>
        <a:bodyPr/>
        <a:lstStyle/>
        <a:p>
          <a:endParaRPr lang="ru-RU" sz="800"/>
        </a:p>
      </dgm:t>
    </dgm:pt>
    <dgm:pt modelId="{27A2F05E-F056-4CA1-AD60-52B64755D935}" type="pres">
      <dgm:prSet presAssocID="{AD0473F1-61D0-4DB5-9508-C205692205D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3B3C02-0D9D-414E-95C5-1DBD05471EE6}" type="pres">
      <dgm:prSet presAssocID="{AD0473F1-61D0-4DB5-9508-C205692205D4}" presName="radial" presStyleCnt="0">
        <dgm:presLayoutVars>
          <dgm:animLvl val="ctr"/>
        </dgm:presLayoutVars>
      </dgm:prSet>
      <dgm:spPr/>
    </dgm:pt>
    <dgm:pt modelId="{521B4D25-1EC4-4CAF-88AE-6F1DCA35DC67}" type="pres">
      <dgm:prSet presAssocID="{AE7FFBE5-AEAC-4A71-93AE-3962105C35BF}" presName="centerShape" presStyleLbl="vennNode1" presStyleIdx="0" presStyleCnt="11" custScaleX="64256" custScaleY="62921" custLinFactNeighborX="37935" custLinFactNeighborY="43670"/>
      <dgm:spPr/>
      <dgm:t>
        <a:bodyPr/>
        <a:lstStyle/>
        <a:p>
          <a:endParaRPr lang="ru-RU"/>
        </a:p>
      </dgm:t>
    </dgm:pt>
    <dgm:pt modelId="{CACC11F5-74CD-4E3B-BCB2-AC68345C6DFD}" type="pres">
      <dgm:prSet presAssocID="{7FAF4F41-AECD-40FA-93C6-F47F43B02A54}" presName="node" presStyleLbl="vennNode1" presStyleIdx="1" presStyleCnt="11" custScaleX="129132" custScaleY="125084" custRadScaleRad="34150" custRadScaleInc="591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22928-F77F-4B6A-91B0-B9043591486D}" type="pres">
      <dgm:prSet presAssocID="{E28686BB-8B85-4433-BB90-ECCD387632B6}" presName="node" presStyleLbl="vennNode1" presStyleIdx="2" presStyleCnt="11" custScaleX="128208" custScaleY="134448" custRadScaleRad="103472" custRadScaleInc="1573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9D255-1036-4ABD-85CC-D34935C4606F}" type="pres">
      <dgm:prSet presAssocID="{A317E327-83BA-4DF4-ABE6-31B5033071AC}" presName="node" presStyleLbl="vennNode1" presStyleIdx="3" presStyleCnt="11" custScaleX="161429" custScaleY="158070" custRadScaleRad="200245" custRadScaleInc="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8FDE9F-D57C-48E2-B788-32C3EAE065E6}" type="pres">
      <dgm:prSet presAssocID="{D17C8DD0-7F20-45CE-A203-C23B29A8E20E}" presName="node" presStyleLbl="vennNode1" presStyleIdx="4" presStyleCnt="11" custScaleX="162768" custScaleY="158762" custRadScaleRad="205627" custRadScaleInc="4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9E36D-021C-4A73-BE9E-DF801861047E}" type="pres">
      <dgm:prSet presAssocID="{6CB2B7A0-CBC3-408A-9BFD-4FEB62246DA2}" presName="node" presStyleLbl="vennNode1" presStyleIdx="5" presStyleCnt="11" custScaleX="121610" custScaleY="119068" custRadScaleRad="117401" custRadScaleInc="-269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7C769-8F91-46FF-A725-61001AD278CB}" type="pres">
      <dgm:prSet presAssocID="{B1A8A712-DB01-41FF-BD75-97E15D38C525}" presName="node" presStyleLbl="vennNode1" presStyleIdx="6" presStyleCnt="11" custRadScaleRad="88479" custRadScaleInc="56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630FED-84D5-4656-8AD0-AF25F6D6275A}" type="pres">
      <dgm:prSet presAssocID="{0E6FFAEF-F789-4246-B328-6850237A90E7}" presName="node" presStyleLbl="vennNode1" presStyleIdx="7" presStyleCnt="11" custRadScaleRad="120084" custRadScaleInc="52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0A858-4153-4654-B08B-3D8715BBA8FF}" type="pres">
      <dgm:prSet presAssocID="{35217E6C-8202-44F2-AF28-7053C829627C}" presName="node" presStyleLbl="vennNode1" presStyleIdx="8" presStyleCnt="11" custRadScaleRad="43147" custRadScaleInc="-310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AA1D9A-BB01-42F5-9165-2E1AFCA8FF1C}" type="pres">
      <dgm:prSet presAssocID="{D9D4431C-3F90-4703-8B5F-6F2D09968BD0}" presName="node" presStyleLbl="vennNode1" presStyleIdx="9" presStyleCnt="11" custRadScaleRad="44709" custRadScaleInc="-113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B918C6-C8F4-4A25-A05F-D562D0268A93}" type="pres">
      <dgm:prSet presAssocID="{84333756-DE53-49AF-A1BB-AAB7385D67F2}" presName="node" presStyleLbl="vennNode1" presStyleIdx="10" presStyleCnt="11" custRadScaleRad="195173" custRadScaleInc="-2311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BC98F1-179E-41AC-BBBC-5B033C73C9D6}" srcId="{AE7FFBE5-AEAC-4A71-93AE-3962105C35BF}" destId="{35217E6C-8202-44F2-AF28-7053C829627C}" srcOrd="7" destOrd="0" parTransId="{71B278F8-6875-4ACB-B8D0-7955C3993AB1}" sibTransId="{CC542737-005E-4FE8-B672-0E201A1B8252}"/>
    <dgm:cxn modelId="{76FADCD7-46BC-40C7-BE16-E7C8C5CA2654}" srcId="{AE7FFBE5-AEAC-4A71-93AE-3962105C35BF}" destId="{B1A8A712-DB01-41FF-BD75-97E15D38C525}" srcOrd="5" destOrd="0" parTransId="{88D719F3-7E89-4CD2-85C3-07E20B4BA74D}" sibTransId="{44D09312-47E2-4DDF-B7D0-DCED19A891AE}"/>
    <dgm:cxn modelId="{D0DEC691-EC2E-4CFB-9730-39FD4C9EBBFB}" srcId="{AD0473F1-61D0-4DB5-9508-C205692205D4}" destId="{AE7FFBE5-AEAC-4A71-93AE-3962105C35BF}" srcOrd="0" destOrd="0" parTransId="{89FE0076-6345-44C4-9800-6F1815E011DD}" sibTransId="{5512259D-55FC-4FF0-A3D2-B1A83669D961}"/>
    <dgm:cxn modelId="{CDA74555-B018-4B98-89F0-DC9AAD94973B}" type="presOf" srcId="{35217E6C-8202-44F2-AF28-7053C829627C}" destId="{D090A858-4153-4654-B08B-3D8715BBA8FF}" srcOrd="0" destOrd="0" presId="urn:microsoft.com/office/officeart/2005/8/layout/radial3"/>
    <dgm:cxn modelId="{6DC6ED5A-44FE-4327-9EE2-83DB424FE18A}" type="presOf" srcId="{84333756-DE53-49AF-A1BB-AAB7385D67F2}" destId="{38B918C6-C8F4-4A25-A05F-D562D0268A93}" srcOrd="0" destOrd="0" presId="urn:microsoft.com/office/officeart/2005/8/layout/radial3"/>
    <dgm:cxn modelId="{7408025F-99BB-4BB6-9807-5579337BEDD6}" srcId="{AE7FFBE5-AEAC-4A71-93AE-3962105C35BF}" destId="{A317E327-83BA-4DF4-ABE6-31B5033071AC}" srcOrd="2" destOrd="0" parTransId="{CE03EDE3-5990-4192-9507-B39A7EB704DA}" sibTransId="{95A34AB9-E2C7-4A35-AF42-551297A938C7}"/>
    <dgm:cxn modelId="{2819DA43-9BAE-446D-81F7-9B04580B5290}" type="presOf" srcId="{AD0473F1-61D0-4DB5-9508-C205692205D4}" destId="{27A2F05E-F056-4CA1-AD60-52B64755D935}" srcOrd="0" destOrd="0" presId="urn:microsoft.com/office/officeart/2005/8/layout/radial3"/>
    <dgm:cxn modelId="{96683AE1-4BDC-491C-A09B-C3F554EEF0C3}" srcId="{AE7FFBE5-AEAC-4A71-93AE-3962105C35BF}" destId="{E28686BB-8B85-4433-BB90-ECCD387632B6}" srcOrd="1" destOrd="0" parTransId="{4E69C7A1-D699-42EE-AA6F-8033BB6DF4E6}" sibTransId="{5C9F1F45-57C8-4DF3-ADFD-3A0727A762C9}"/>
    <dgm:cxn modelId="{F9E93365-C9DF-4BE8-A34E-CF36FB1D48B9}" type="presOf" srcId="{0E6FFAEF-F789-4246-B328-6850237A90E7}" destId="{0C630FED-84D5-4656-8AD0-AF25F6D6275A}" srcOrd="0" destOrd="0" presId="urn:microsoft.com/office/officeart/2005/8/layout/radial3"/>
    <dgm:cxn modelId="{7D5B4337-26C7-4934-8C86-CDDF4DFC9EEF}" type="presOf" srcId="{AE7FFBE5-AEAC-4A71-93AE-3962105C35BF}" destId="{521B4D25-1EC4-4CAF-88AE-6F1DCA35DC67}" srcOrd="0" destOrd="0" presId="urn:microsoft.com/office/officeart/2005/8/layout/radial3"/>
    <dgm:cxn modelId="{F660716B-72C1-43E2-BC06-D5A31A4ECAA6}" type="presOf" srcId="{E28686BB-8B85-4433-BB90-ECCD387632B6}" destId="{F6E22928-F77F-4B6A-91B0-B9043591486D}" srcOrd="0" destOrd="0" presId="urn:microsoft.com/office/officeart/2005/8/layout/radial3"/>
    <dgm:cxn modelId="{CF869189-4C49-4A27-BC31-DCB865095DCE}" type="presOf" srcId="{D9D4431C-3F90-4703-8B5F-6F2D09968BD0}" destId="{16AA1D9A-BB01-42F5-9165-2E1AFCA8FF1C}" srcOrd="0" destOrd="0" presId="urn:microsoft.com/office/officeart/2005/8/layout/radial3"/>
    <dgm:cxn modelId="{B77DB893-9D5F-4468-A4BF-76759AE4EFF1}" srcId="{AD0473F1-61D0-4DB5-9508-C205692205D4}" destId="{22AB064B-9AAC-417F-A2DE-99ED8B8F6C73}" srcOrd="1" destOrd="0" parTransId="{EF6CCE4C-E8DE-4639-AA60-249682C386E3}" sibTransId="{D8B22899-14E0-4B5E-BAC3-02BFA588AD46}"/>
    <dgm:cxn modelId="{240EDDDD-F17E-41EA-A998-657F9D9A75B0}" srcId="{AE7FFBE5-AEAC-4A71-93AE-3962105C35BF}" destId="{84333756-DE53-49AF-A1BB-AAB7385D67F2}" srcOrd="9" destOrd="0" parTransId="{5C67B060-D92D-406D-93C6-F684483EF278}" sibTransId="{0FC816A7-902F-40D0-BDAB-8A5140ABA4C0}"/>
    <dgm:cxn modelId="{023F2E5B-F66D-4890-A8CD-2EA3DD402BAC}" type="presOf" srcId="{6CB2B7A0-CBC3-408A-9BFD-4FEB62246DA2}" destId="{9B49E36D-021C-4A73-BE9E-DF801861047E}" srcOrd="0" destOrd="0" presId="urn:microsoft.com/office/officeart/2005/8/layout/radial3"/>
    <dgm:cxn modelId="{97AF7B00-1C71-4F0C-9C67-04CF9EF65D30}" srcId="{AE7FFBE5-AEAC-4A71-93AE-3962105C35BF}" destId="{0E6FFAEF-F789-4246-B328-6850237A90E7}" srcOrd="6" destOrd="0" parTransId="{181026E9-5E47-4633-878D-F60BF94D1951}" sibTransId="{C6B6B0CF-5497-4048-BC10-DC3D7B082FD0}"/>
    <dgm:cxn modelId="{A84AF560-4666-4D26-B631-811E19B0A312}" type="presOf" srcId="{D17C8DD0-7F20-45CE-A203-C23B29A8E20E}" destId="{1B8FDE9F-D57C-48E2-B788-32C3EAE065E6}" srcOrd="0" destOrd="0" presId="urn:microsoft.com/office/officeart/2005/8/layout/radial3"/>
    <dgm:cxn modelId="{CF735FFA-08B3-4A52-A42D-A43E06B3DEE3}" srcId="{AE7FFBE5-AEAC-4A71-93AE-3962105C35BF}" destId="{6CB2B7A0-CBC3-408A-9BFD-4FEB62246DA2}" srcOrd="4" destOrd="0" parTransId="{3047CC53-17B8-403B-BC6F-BD467810B6DF}" sibTransId="{89216227-9E9E-4AEC-A5EE-B8D64BEE1FA8}"/>
    <dgm:cxn modelId="{4B125C34-4677-4C93-8DBC-621C01762E9C}" type="presOf" srcId="{7FAF4F41-AECD-40FA-93C6-F47F43B02A54}" destId="{CACC11F5-74CD-4E3B-BCB2-AC68345C6DFD}" srcOrd="0" destOrd="0" presId="urn:microsoft.com/office/officeart/2005/8/layout/radial3"/>
    <dgm:cxn modelId="{FBE02ECB-A6B3-4C69-AFD5-930EA1FF0576}" type="presOf" srcId="{B1A8A712-DB01-41FF-BD75-97E15D38C525}" destId="{46B7C769-8F91-46FF-A725-61001AD278CB}" srcOrd="0" destOrd="0" presId="urn:microsoft.com/office/officeart/2005/8/layout/radial3"/>
    <dgm:cxn modelId="{CF068BDD-D6A2-4430-A531-0EC430FF2053}" type="presOf" srcId="{A317E327-83BA-4DF4-ABE6-31B5033071AC}" destId="{5729D255-1036-4ABD-85CC-D34935C4606F}" srcOrd="0" destOrd="0" presId="urn:microsoft.com/office/officeart/2005/8/layout/radial3"/>
    <dgm:cxn modelId="{6D2E312B-504C-41F5-A8D5-BC5157EE0E35}" srcId="{AE7FFBE5-AEAC-4A71-93AE-3962105C35BF}" destId="{D17C8DD0-7F20-45CE-A203-C23B29A8E20E}" srcOrd="3" destOrd="0" parTransId="{C7CA8242-EDD7-4C19-AB04-AC6D36A8A471}" sibTransId="{701E46D1-12EB-4A03-8F68-C1F4A53B4823}"/>
    <dgm:cxn modelId="{785B113E-9D77-4752-A1A7-D2DD3AB03991}" srcId="{AE7FFBE5-AEAC-4A71-93AE-3962105C35BF}" destId="{7FAF4F41-AECD-40FA-93C6-F47F43B02A54}" srcOrd="0" destOrd="0" parTransId="{F499092F-EB5D-4076-A055-B1B720C901DA}" sibTransId="{0E489C1D-89FC-472E-84DF-8010D0BC935D}"/>
    <dgm:cxn modelId="{882443FF-FE8B-46AB-858E-50F16843B0F5}" srcId="{AE7FFBE5-AEAC-4A71-93AE-3962105C35BF}" destId="{D9D4431C-3F90-4703-8B5F-6F2D09968BD0}" srcOrd="8" destOrd="0" parTransId="{EC924BDC-9044-4CA8-9462-317F8EA27B4F}" sibTransId="{25C11408-083A-4B32-B55A-7F534F7CA8B1}"/>
    <dgm:cxn modelId="{5FED6E2F-3179-412C-80B6-DE4DE8EAF6C6}" type="presParOf" srcId="{27A2F05E-F056-4CA1-AD60-52B64755D935}" destId="{7B3B3C02-0D9D-414E-95C5-1DBD05471EE6}" srcOrd="0" destOrd="0" presId="urn:microsoft.com/office/officeart/2005/8/layout/radial3"/>
    <dgm:cxn modelId="{46162618-759D-4F32-ADDA-FB92CE716A26}" type="presParOf" srcId="{7B3B3C02-0D9D-414E-95C5-1DBD05471EE6}" destId="{521B4D25-1EC4-4CAF-88AE-6F1DCA35DC67}" srcOrd="0" destOrd="0" presId="urn:microsoft.com/office/officeart/2005/8/layout/radial3"/>
    <dgm:cxn modelId="{FF9478FA-802E-4D4F-90A5-17D630B6C39A}" type="presParOf" srcId="{7B3B3C02-0D9D-414E-95C5-1DBD05471EE6}" destId="{CACC11F5-74CD-4E3B-BCB2-AC68345C6DFD}" srcOrd="1" destOrd="0" presId="urn:microsoft.com/office/officeart/2005/8/layout/radial3"/>
    <dgm:cxn modelId="{D8E9C615-F5B5-4543-9D5C-DFADCC9DFBFC}" type="presParOf" srcId="{7B3B3C02-0D9D-414E-95C5-1DBD05471EE6}" destId="{F6E22928-F77F-4B6A-91B0-B9043591486D}" srcOrd="2" destOrd="0" presId="urn:microsoft.com/office/officeart/2005/8/layout/radial3"/>
    <dgm:cxn modelId="{B58652FC-496D-43C8-BBBF-A55D95CCF8FF}" type="presParOf" srcId="{7B3B3C02-0D9D-414E-95C5-1DBD05471EE6}" destId="{5729D255-1036-4ABD-85CC-D34935C4606F}" srcOrd="3" destOrd="0" presId="urn:microsoft.com/office/officeart/2005/8/layout/radial3"/>
    <dgm:cxn modelId="{B63F4E68-8A8D-4325-AFB5-5209601FA55D}" type="presParOf" srcId="{7B3B3C02-0D9D-414E-95C5-1DBD05471EE6}" destId="{1B8FDE9F-D57C-48E2-B788-32C3EAE065E6}" srcOrd="4" destOrd="0" presId="urn:microsoft.com/office/officeart/2005/8/layout/radial3"/>
    <dgm:cxn modelId="{85750F38-A468-4815-BD17-7CAA798D5B99}" type="presParOf" srcId="{7B3B3C02-0D9D-414E-95C5-1DBD05471EE6}" destId="{9B49E36D-021C-4A73-BE9E-DF801861047E}" srcOrd="5" destOrd="0" presId="urn:microsoft.com/office/officeart/2005/8/layout/radial3"/>
    <dgm:cxn modelId="{40EB53FF-6D62-43AE-A6EE-7B98E38875BC}" type="presParOf" srcId="{7B3B3C02-0D9D-414E-95C5-1DBD05471EE6}" destId="{46B7C769-8F91-46FF-A725-61001AD278CB}" srcOrd="6" destOrd="0" presId="urn:microsoft.com/office/officeart/2005/8/layout/radial3"/>
    <dgm:cxn modelId="{6BBF510D-772C-42A6-9482-34FF319E947E}" type="presParOf" srcId="{7B3B3C02-0D9D-414E-95C5-1DBD05471EE6}" destId="{0C630FED-84D5-4656-8AD0-AF25F6D6275A}" srcOrd="7" destOrd="0" presId="urn:microsoft.com/office/officeart/2005/8/layout/radial3"/>
    <dgm:cxn modelId="{47D622C2-7FEF-4260-94DE-34BE8EE311F1}" type="presParOf" srcId="{7B3B3C02-0D9D-414E-95C5-1DBD05471EE6}" destId="{D090A858-4153-4654-B08B-3D8715BBA8FF}" srcOrd="8" destOrd="0" presId="urn:microsoft.com/office/officeart/2005/8/layout/radial3"/>
    <dgm:cxn modelId="{F00B8387-8626-4C77-A5B6-C32C00A229C3}" type="presParOf" srcId="{7B3B3C02-0D9D-414E-95C5-1DBD05471EE6}" destId="{16AA1D9A-BB01-42F5-9165-2E1AFCA8FF1C}" srcOrd="9" destOrd="0" presId="urn:microsoft.com/office/officeart/2005/8/layout/radial3"/>
    <dgm:cxn modelId="{39F78786-43C4-4A16-A8DD-F9912A402FEE}" type="presParOf" srcId="{7B3B3C02-0D9D-414E-95C5-1DBD05471EE6}" destId="{38B918C6-C8F4-4A25-A05F-D562D0268A93}" srcOrd="1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635C66-D74D-46BE-A175-E314CE0196B1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DFAEC9A-BB34-4F00-892B-C0BA2AC0333A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tx1"/>
              </a:solidFill>
              <a:effectLst/>
            </a:rPr>
            <a:t>Мариястелла </a:t>
          </a:r>
          <a:r>
            <a:rPr lang="ru-RU" sz="1400" b="1" i="1" dirty="0" err="1" smtClean="0">
              <a:solidFill>
                <a:schemeClr val="tx1"/>
              </a:solidFill>
              <a:effectLst/>
            </a:rPr>
            <a:t>Джелмини</a:t>
          </a:r>
          <a:r>
            <a:rPr lang="ru-RU" sz="1400" b="1" i="1" dirty="0" smtClean="0">
              <a:solidFill>
                <a:schemeClr val="tx1"/>
              </a:solidFill>
              <a:effectLst/>
            </a:rPr>
            <a:t> прежний министр образования Италии</a:t>
          </a:r>
          <a:endParaRPr lang="ru-RU" sz="1400" b="1" i="1" dirty="0">
            <a:solidFill>
              <a:schemeClr val="tx1"/>
            </a:solidFill>
            <a:effectLst/>
          </a:endParaRPr>
        </a:p>
      </dgm:t>
    </dgm:pt>
    <dgm:pt modelId="{D8E63D74-2D1A-4ACC-89F2-C9FD4F4069A6}" type="parTrans" cxnId="{BCF1BC87-CC6C-45D5-913F-2B42AB0E0849}">
      <dgm:prSet/>
      <dgm:spPr/>
      <dgm:t>
        <a:bodyPr/>
        <a:lstStyle/>
        <a:p>
          <a:endParaRPr lang="ru-RU"/>
        </a:p>
      </dgm:t>
    </dgm:pt>
    <dgm:pt modelId="{9603590F-EAF4-4037-9C74-28DCBA85D02A}" type="sibTrans" cxnId="{BCF1BC87-CC6C-45D5-913F-2B42AB0E0849}">
      <dgm:prSet/>
      <dgm:spPr/>
      <dgm:t>
        <a:bodyPr/>
        <a:lstStyle/>
        <a:p>
          <a:endParaRPr lang="ru-RU"/>
        </a:p>
      </dgm:t>
    </dgm:pt>
    <dgm:pt modelId="{A2AD1A73-CA77-4DE2-9280-448F18317D77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tx1"/>
              </a:solidFill>
              <a:effectLst/>
            </a:rPr>
            <a:t>Президент Германской конференции ректоров Хорст Хипплер </a:t>
          </a:r>
          <a:endParaRPr lang="ru-RU" sz="1400" b="1" i="1" dirty="0">
            <a:solidFill>
              <a:schemeClr val="tx1"/>
            </a:solidFill>
            <a:effectLst/>
          </a:endParaRPr>
        </a:p>
      </dgm:t>
    </dgm:pt>
    <dgm:pt modelId="{827EBEA4-EC40-4A0F-808D-AD1E37050691}" type="parTrans" cxnId="{F9259692-005C-47EF-B6FE-84DD1C6D0A22}">
      <dgm:prSet/>
      <dgm:spPr/>
      <dgm:t>
        <a:bodyPr/>
        <a:lstStyle/>
        <a:p>
          <a:endParaRPr lang="ru-RU"/>
        </a:p>
      </dgm:t>
    </dgm:pt>
    <dgm:pt modelId="{EB2B4517-4C2E-434E-A41E-804D6FEEF747}" type="sibTrans" cxnId="{F9259692-005C-47EF-B6FE-84DD1C6D0A22}">
      <dgm:prSet/>
      <dgm:spPr/>
      <dgm:t>
        <a:bodyPr/>
        <a:lstStyle/>
        <a:p>
          <a:endParaRPr lang="ru-RU"/>
        </a:p>
      </dgm:t>
    </dgm:pt>
    <dgm:pt modelId="{C92B5354-31B2-4C3C-8C93-3EED3E7B6C82}">
      <dgm:prSet phldrT="[Текст]" custT="1"/>
      <dgm:spPr/>
      <dgm:t>
        <a:bodyPr/>
        <a:lstStyle/>
        <a:p>
          <a:r>
            <a:rPr lang="ru-RU" sz="1400" b="0" i="1" dirty="0" smtClean="0">
              <a:solidFill>
                <a:schemeClr val="tx1"/>
              </a:solidFill>
              <a:effectLst/>
            </a:rPr>
            <a:t>«Работодатели недовольны реформой. Они жалуются на низкий уровень знаний выпускников».</a:t>
          </a:r>
          <a:endParaRPr lang="ru-RU" sz="1400" b="0" i="1" dirty="0">
            <a:solidFill>
              <a:schemeClr val="tx1"/>
            </a:solidFill>
            <a:effectLst/>
          </a:endParaRPr>
        </a:p>
      </dgm:t>
    </dgm:pt>
    <dgm:pt modelId="{F3C0DC23-F348-4192-826E-AB32C115BEF3}" type="parTrans" cxnId="{1A633F4E-DA6A-4FF0-B446-809C030F4A7D}">
      <dgm:prSet/>
      <dgm:spPr/>
      <dgm:t>
        <a:bodyPr/>
        <a:lstStyle/>
        <a:p>
          <a:endParaRPr lang="ru-RU"/>
        </a:p>
      </dgm:t>
    </dgm:pt>
    <dgm:pt modelId="{F14F7EBF-76B6-461C-A5C3-16ECBE1E1883}" type="sibTrans" cxnId="{1A633F4E-DA6A-4FF0-B446-809C030F4A7D}">
      <dgm:prSet/>
      <dgm:spPr/>
      <dgm:t>
        <a:bodyPr/>
        <a:lstStyle/>
        <a:p>
          <a:endParaRPr lang="ru-RU"/>
        </a:p>
      </dgm:t>
    </dgm:pt>
    <dgm:pt modelId="{91C6906D-DA8F-409E-81CD-2223297BCEC9}">
      <dgm:prSet phldrT="[Текст]" custT="1"/>
      <dgm:spPr/>
      <dgm:t>
        <a:bodyPr/>
        <a:lstStyle/>
        <a:p>
          <a:r>
            <a:rPr lang="ru-RU" sz="1400" b="0" i="1" dirty="0" smtClean="0">
              <a:solidFill>
                <a:schemeClr val="tx1"/>
              </a:solidFill>
              <a:effectLst/>
            </a:rPr>
            <a:t>«Италия и Европа в целом испытали кадровые трудности в связи с введением трехлетнего бакалавриата. Так как уровень образования бакалавров таков, что они не могут найти себе места ни в науке, ни в экономике. А промышленность Италии уже начала ощущать дефицит инженерно-технических кадров». </a:t>
          </a:r>
          <a:endParaRPr lang="ru-RU" sz="1400" b="0" i="1" dirty="0">
            <a:solidFill>
              <a:schemeClr val="tx1"/>
            </a:solidFill>
            <a:effectLst/>
          </a:endParaRPr>
        </a:p>
      </dgm:t>
    </dgm:pt>
    <dgm:pt modelId="{5BCAE4F2-433E-4515-913C-6D33BB974DFB}" type="parTrans" cxnId="{488C0FB2-1E22-48B4-BB06-B73498E08496}">
      <dgm:prSet/>
      <dgm:spPr/>
      <dgm:t>
        <a:bodyPr/>
        <a:lstStyle/>
        <a:p>
          <a:endParaRPr lang="ru-RU"/>
        </a:p>
      </dgm:t>
    </dgm:pt>
    <dgm:pt modelId="{4A2EC917-4021-4D6A-BCD5-C081411CBDD8}" type="sibTrans" cxnId="{488C0FB2-1E22-48B4-BB06-B73498E08496}">
      <dgm:prSet/>
      <dgm:spPr/>
      <dgm:t>
        <a:bodyPr/>
        <a:lstStyle/>
        <a:p>
          <a:endParaRPr lang="ru-RU"/>
        </a:p>
      </dgm:t>
    </dgm:pt>
    <dgm:pt modelId="{F9F721A5-2D82-455A-95E7-63644ADECECD}">
      <dgm:prSet custT="1"/>
      <dgm:spPr/>
      <dgm:t>
        <a:bodyPr/>
        <a:lstStyle/>
        <a:p>
          <a:r>
            <a:rPr lang="ru-RU" sz="1400" b="1" i="1" dirty="0" smtClean="0">
              <a:solidFill>
                <a:schemeClr val="tx1"/>
              </a:solidFill>
              <a:effectLst/>
            </a:rPr>
            <a:t>К.и.н., доцент МГИМО, </a:t>
          </a:r>
        </a:p>
        <a:p>
          <a:r>
            <a:rPr lang="ru-RU" sz="1400" b="1" i="1" dirty="0" smtClean="0">
              <a:solidFill>
                <a:schemeClr val="tx1"/>
              </a:solidFill>
              <a:effectLst/>
            </a:rPr>
            <a:t>Ольга Четверикова </a:t>
          </a:r>
          <a:endParaRPr lang="ru-RU" sz="1400" b="1" i="1" dirty="0">
            <a:solidFill>
              <a:schemeClr val="tx1"/>
            </a:solidFill>
            <a:effectLst/>
          </a:endParaRPr>
        </a:p>
      </dgm:t>
    </dgm:pt>
    <dgm:pt modelId="{DEEF2395-FDF0-4913-A2A2-B7345AF5760F}" type="parTrans" cxnId="{02EF5B02-EBC2-4152-821F-D9AA805EF1BD}">
      <dgm:prSet/>
      <dgm:spPr/>
      <dgm:t>
        <a:bodyPr/>
        <a:lstStyle/>
        <a:p>
          <a:endParaRPr lang="ru-RU"/>
        </a:p>
      </dgm:t>
    </dgm:pt>
    <dgm:pt modelId="{3A5DF4AD-ABB9-41F2-8C56-8FC3EA1BE7F2}" type="sibTrans" cxnId="{02EF5B02-EBC2-4152-821F-D9AA805EF1BD}">
      <dgm:prSet/>
      <dgm:spPr/>
      <dgm:t>
        <a:bodyPr/>
        <a:lstStyle/>
        <a:p>
          <a:endParaRPr lang="ru-RU"/>
        </a:p>
      </dgm:t>
    </dgm:pt>
    <dgm:pt modelId="{EE00437E-6175-44C6-A600-9F973C1FF4D9}">
      <dgm:prSet custT="1"/>
      <dgm:spPr/>
      <dgm:t>
        <a:bodyPr/>
        <a:lstStyle/>
        <a:p>
          <a:r>
            <a:rPr lang="ru-RU" sz="1400" b="0" i="1" dirty="0" smtClean="0">
              <a:solidFill>
                <a:schemeClr val="tx1"/>
              </a:solidFill>
              <a:effectLst/>
            </a:rPr>
            <a:t>Если мы хотим иметь высшую школу, которая будет готовить образованных людей, работающих на интересы государства, тогда Россия должна выходить из Болонской системы и заново отстраивать единую общеобразовательную политику в стране.</a:t>
          </a:r>
          <a:endParaRPr lang="ru-RU" sz="1400" b="0" i="1" dirty="0">
            <a:solidFill>
              <a:schemeClr val="tx1"/>
            </a:solidFill>
            <a:effectLst/>
          </a:endParaRPr>
        </a:p>
      </dgm:t>
    </dgm:pt>
    <dgm:pt modelId="{91CE0D5D-C88D-484A-9E77-8105AA1057AB}" type="parTrans" cxnId="{211C80F2-D326-4E3C-9085-88BE2E6848A3}">
      <dgm:prSet/>
      <dgm:spPr/>
      <dgm:t>
        <a:bodyPr/>
        <a:lstStyle/>
        <a:p>
          <a:endParaRPr lang="ru-RU"/>
        </a:p>
      </dgm:t>
    </dgm:pt>
    <dgm:pt modelId="{4DE7B4F6-53CB-4ECB-9761-991FC35D93CD}" type="sibTrans" cxnId="{211C80F2-D326-4E3C-9085-88BE2E6848A3}">
      <dgm:prSet/>
      <dgm:spPr/>
      <dgm:t>
        <a:bodyPr/>
        <a:lstStyle/>
        <a:p>
          <a:endParaRPr lang="ru-RU"/>
        </a:p>
      </dgm:t>
    </dgm:pt>
    <dgm:pt modelId="{D3DF9B3C-6FF3-4A57-8263-1E2A3488119D}">
      <dgm:prSet custT="1"/>
      <dgm:spPr/>
      <dgm:t>
        <a:bodyPr/>
        <a:lstStyle/>
        <a:p>
          <a:r>
            <a:rPr lang="ru-RU" sz="1500" b="1" i="1" dirty="0" smtClean="0">
              <a:solidFill>
                <a:schemeClr val="tx1"/>
              </a:solidFill>
              <a:effectLst/>
            </a:rPr>
            <a:t>Ректор МГУ имени М. В. Ломоносова, </a:t>
          </a:r>
        </a:p>
        <a:p>
          <a:r>
            <a:rPr lang="ru-RU" sz="1500" b="1" i="1" dirty="0" smtClean="0">
              <a:solidFill>
                <a:schemeClr val="tx1"/>
              </a:solidFill>
              <a:effectLst/>
            </a:rPr>
            <a:t>Виктор Садовничий</a:t>
          </a:r>
          <a:endParaRPr lang="ru-RU" sz="1500" b="1" i="1" dirty="0">
            <a:solidFill>
              <a:schemeClr val="tx1"/>
            </a:solidFill>
            <a:effectLst/>
          </a:endParaRPr>
        </a:p>
      </dgm:t>
    </dgm:pt>
    <dgm:pt modelId="{0C5F2DA3-1DAC-4588-8352-0923A8308C11}" type="sibTrans" cxnId="{438E3A7B-3EF7-4069-804D-16D160D1E4EF}">
      <dgm:prSet/>
      <dgm:spPr/>
      <dgm:t>
        <a:bodyPr/>
        <a:lstStyle/>
        <a:p>
          <a:endParaRPr lang="ru-RU"/>
        </a:p>
      </dgm:t>
    </dgm:pt>
    <dgm:pt modelId="{7B42B7FD-ED68-40F2-90D8-B3ED8B518D44}" type="parTrans" cxnId="{438E3A7B-3EF7-4069-804D-16D160D1E4EF}">
      <dgm:prSet/>
      <dgm:spPr/>
      <dgm:t>
        <a:bodyPr/>
        <a:lstStyle/>
        <a:p>
          <a:endParaRPr lang="ru-RU"/>
        </a:p>
      </dgm:t>
    </dgm:pt>
    <dgm:pt modelId="{42D1CC83-BF2F-49E8-AAB1-900F3B10501E}">
      <dgm:prSet custT="1"/>
      <dgm:spPr/>
      <dgm:t>
        <a:bodyPr/>
        <a:lstStyle/>
        <a:p>
          <a:r>
            <a:rPr lang="ru-RU" sz="1500" b="0" i="1" dirty="0" smtClean="0">
              <a:solidFill>
                <a:schemeClr val="tx1"/>
              </a:solidFill>
              <a:effectLst/>
            </a:rPr>
            <a:t>Не удержусь и еще раз скажу. Я считаю допущенной нами ошибкой переход на четырехлетнее образование в высшей школе»</a:t>
          </a:r>
          <a:endParaRPr lang="ru-RU" sz="1500" b="0" i="1" dirty="0">
            <a:solidFill>
              <a:schemeClr val="tx1"/>
            </a:solidFill>
            <a:effectLst/>
          </a:endParaRPr>
        </a:p>
      </dgm:t>
    </dgm:pt>
    <dgm:pt modelId="{31CBCD88-BFA3-45CB-8BBD-5080A0F7BF6C}" type="parTrans" cxnId="{85BAB4D7-5FFE-4145-B684-096365A8AFF3}">
      <dgm:prSet/>
      <dgm:spPr/>
      <dgm:t>
        <a:bodyPr/>
        <a:lstStyle/>
        <a:p>
          <a:endParaRPr lang="ru-RU"/>
        </a:p>
      </dgm:t>
    </dgm:pt>
    <dgm:pt modelId="{4E7C0D79-E115-458B-92D6-43888750BABF}" type="sibTrans" cxnId="{85BAB4D7-5FFE-4145-B684-096365A8AFF3}">
      <dgm:prSet/>
      <dgm:spPr/>
      <dgm:t>
        <a:bodyPr/>
        <a:lstStyle/>
        <a:p>
          <a:endParaRPr lang="ru-RU"/>
        </a:p>
      </dgm:t>
    </dgm:pt>
    <dgm:pt modelId="{C9A66943-A6B4-41CC-8CB9-501BA7304E1A}" type="pres">
      <dgm:prSet presAssocID="{20635C66-D74D-46BE-A175-E314CE0196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A86EED-E29F-4C6B-8E50-903F4EA7F817}" type="pres">
      <dgm:prSet presAssocID="{2DFAEC9A-BB34-4F00-892B-C0BA2AC0333A}" presName="composite" presStyleCnt="0"/>
      <dgm:spPr/>
    </dgm:pt>
    <dgm:pt modelId="{40A59750-14B2-449E-93CE-34F91A504782}" type="pres">
      <dgm:prSet presAssocID="{2DFAEC9A-BB34-4F00-892B-C0BA2AC0333A}" presName="parTx" presStyleLbl="alignNode1" presStyleIdx="0" presStyleCnt="4" custScaleX="111115" custScaleY="141158" custLinFactNeighborX="-2561" custLinFactNeighborY="-4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574B8-31DE-4A6C-9D92-2890161681DE}" type="pres">
      <dgm:prSet presAssocID="{2DFAEC9A-BB34-4F00-892B-C0BA2AC0333A}" presName="desTx" presStyleLbl="alignAccFollowNode1" presStyleIdx="0" presStyleCnt="4" custScaleX="115785" custScaleY="100000" custLinFactNeighborX="15181" custLinFactNeighborY="9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FA425-CD72-4889-9472-3A3A694789D3}" type="pres">
      <dgm:prSet presAssocID="{9603590F-EAF4-4037-9C74-28DCBA85D02A}" presName="space" presStyleCnt="0"/>
      <dgm:spPr/>
    </dgm:pt>
    <dgm:pt modelId="{C24347CD-0846-4D94-AB77-8435B3F08314}" type="pres">
      <dgm:prSet presAssocID="{A2AD1A73-CA77-4DE2-9280-448F18317D77}" presName="composite" presStyleCnt="0"/>
      <dgm:spPr/>
    </dgm:pt>
    <dgm:pt modelId="{C8B1CFB2-7184-4622-A6A1-22F388EC674E}" type="pres">
      <dgm:prSet presAssocID="{A2AD1A73-CA77-4DE2-9280-448F18317D77}" presName="parTx" presStyleLbl="alignNode1" presStyleIdx="1" presStyleCnt="4" custScaleX="91699" custScaleY="129988" custLinFactX="27199" custLinFactY="-5182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9F0F0-F202-4D9A-8B64-FC66A6756458}" type="pres">
      <dgm:prSet presAssocID="{A2AD1A73-CA77-4DE2-9280-448F18317D77}" presName="desTx" presStyleLbl="alignAccFollowNode1" presStyleIdx="1" presStyleCnt="4" custScaleX="91363" custScaleY="46537" custLinFactNeighborX="32098" custLinFactNeighborY="-90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A76BA4-9A9C-44E1-8B9B-8DAA06D5BB99}" type="pres">
      <dgm:prSet presAssocID="{EB2B4517-4C2E-434E-A41E-804D6FEEF747}" presName="space" presStyleCnt="0"/>
      <dgm:spPr/>
    </dgm:pt>
    <dgm:pt modelId="{1B53F21B-7067-4896-BED6-D1FBE416FFD9}" type="pres">
      <dgm:prSet presAssocID="{D3DF9B3C-6FF3-4A57-8263-1E2A3488119D}" presName="composite" presStyleCnt="0"/>
      <dgm:spPr/>
    </dgm:pt>
    <dgm:pt modelId="{43323B75-EB72-4DBC-BAE9-BF978F9A8C21}" type="pres">
      <dgm:prSet presAssocID="{D3DF9B3C-6FF3-4A57-8263-1E2A3488119D}" presName="parTx" presStyleLbl="alignNode1" presStyleIdx="2" presStyleCnt="4" custScaleX="85311" custScaleY="114768" custLinFactX="44198" custLinFactNeighborX="100000" custLinFactNeighborY="239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6F26-CB65-4BA9-BE50-5B6F0EC3FB8E}" type="pres">
      <dgm:prSet presAssocID="{D3DF9B3C-6FF3-4A57-8263-1E2A3488119D}" presName="desTx" presStyleLbl="alignAccFollowNode1" presStyleIdx="2" presStyleCnt="4" custScaleX="114724" custScaleY="66991" custLinFactX="50190" custLinFactNeighborX="100000" custLinFactNeighborY="5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4045A-9526-4625-A787-B9B5035BFB17}" type="pres">
      <dgm:prSet presAssocID="{0C5F2DA3-1DAC-4588-8352-0923A8308C11}" presName="space" presStyleCnt="0"/>
      <dgm:spPr/>
    </dgm:pt>
    <dgm:pt modelId="{A3D4B286-A43C-4A6E-AA6C-BFE9C21762AB}" type="pres">
      <dgm:prSet presAssocID="{F9F721A5-2D82-455A-95E7-63644ADECECD}" presName="composite" presStyleCnt="0"/>
      <dgm:spPr/>
    </dgm:pt>
    <dgm:pt modelId="{4F8B55EA-D350-482B-82AE-03189EF5621B}" type="pres">
      <dgm:prSet presAssocID="{F9F721A5-2D82-455A-95E7-63644ADECECD}" presName="parTx" presStyleLbl="alignNode1" presStyleIdx="3" presStyleCnt="4" custLinFactX="-100000" custLinFactY="177993" custLinFactNeighborX="-136703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18C73-0113-48B2-85FB-41C0CB4C3E03}" type="pres">
      <dgm:prSet presAssocID="{F9F721A5-2D82-455A-95E7-63644ADECECD}" presName="desTx" presStyleLbl="alignAccFollowNode1" presStyleIdx="3" presStyleCnt="4" custScaleX="139773" custScaleY="60502" custLinFactX="-3400" custLinFactNeighborX="-100000" custLinFactNeighborY="72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8C0FB2-1E22-48B4-BB06-B73498E08496}" srcId="{2DFAEC9A-BB34-4F00-892B-C0BA2AC0333A}" destId="{91C6906D-DA8F-409E-81CD-2223297BCEC9}" srcOrd="0" destOrd="0" parTransId="{5BCAE4F2-433E-4515-913C-6D33BB974DFB}" sibTransId="{4A2EC917-4021-4D6A-BCD5-C081411CBDD8}"/>
    <dgm:cxn modelId="{D9621EF7-5FED-473E-9FE7-3970F0C8E526}" type="presOf" srcId="{D3DF9B3C-6FF3-4A57-8263-1E2A3488119D}" destId="{43323B75-EB72-4DBC-BAE9-BF978F9A8C21}" srcOrd="0" destOrd="0" presId="urn:microsoft.com/office/officeart/2005/8/layout/hList1"/>
    <dgm:cxn modelId="{13024E30-159F-459D-BB2F-4E9F8B5AB68F}" type="presOf" srcId="{20635C66-D74D-46BE-A175-E314CE0196B1}" destId="{C9A66943-A6B4-41CC-8CB9-501BA7304E1A}" srcOrd="0" destOrd="0" presId="urn:microsoft.com/office/officeart/2005/8/layout/hList1"/>
    <dgm:cxn modelId="{211C80F2-D326-4E3C-9085-88BE2E6848A3}" srcId="{F9F721A5-2D82-455A-95E7-63644ADECECD}" destId="{EE00437E-6175-44C6-A600-9F973C1FF4D9}" srcOrd="0" destOrd="0" parTransId="{91CE0D5D-C88D-484A-9E77-8105AA1057AB}" sibTransId="{4DE7B4F6-53CB-4ECB-9761-991FC35D93CD}"/>
    <dgm:cxn modelId="{85BAB4D7-5FFE-4145-B684-096365A8AFF3}" srcId="{D3DF9B3C-6FF3-4A57-8263-1E2A3488119D}" destId="{42D1CC83-BF2F-49E8-AAB1-900F3B10501E}" srcOrd="0" destOrd="0" parTransId="{31CBCD88-BFA3-45CB-8BBD-5080A0F7BF6C}" sibTransId="{4E7C0D79-E115-458B-92D6-43888750BABF}"/>
    <dgm:cxn modelId="{1A633F4E-DA6A-4FF0-B446-809C030F4A7D}" srcId="{A2AD1A73-CA77-4DE2-9280-448F18317D77}" destId="{C92B5354-31B2-4C3C-8C93-3EED3E7B6C82}" srcOrd="0" destOrd="0" parTransId="{F3C0DC23-F348-4192-826E-AB32C115BEF3}" sibTransId="{F14F7EBF-76B6-461C-A5C3-16ECBE1E1883}"/>
    <dgm:cxn modelId="{4C3E4275-CB29-43B8-A37A-1CAD43C383E6}" type="presOf" srcId="{F9F721A5-2D82-455A-95E7-63644ADECECD}" destId="{4F8B55EA-D350-482B-82AE-03189EF5621B}" srcOrd="0" destOrd="0" presId="urn:microsoft.com/office/officeart/2005/8/layout/hList1"/>
    <dgm:cxn modelId="{42DAF44E-FCBC-4795-8A80-DCBB5CF7A686}" type="presOf" srcId="{91C6906D-DA8F-409E-81CD-2223297BCEC9}" destId="{22A574B8-31DE-4A6C-9D92-2890161681DE}" srcOrd="0" destOrd="0" presId="urn:microsoft.com/office/officeart/2005/8/layout/hList1"/>
    <dgm:cxn modelId="{F9259692-005C-47EF-B6FE-84DD1C6D0A22}" srcId="{20635C66-D74D-46BE-A175-E314CE0196B1}" destId="{A2AD1A73-CA77-4DE2-9280-448F18317D77}" srcOrd="1" destOrd="0" parTransId="{827EBEA4-EC40-4A0F-808D-AD1E37050691}" sibTransId="{EB2B4517-4C2E-434E-A41E-804D6FEEF747}"/>
    <dgm:cxn modelId="{02EF5B02-EBC2-4152-821F-D9AA805EF1BD}" srcId="{20635C66-D74D-46BE-A175-E314CE0196B1}" destId="{F9F721A5-2D82-455A-95E7-63644ADECECD}" srcOrd="3" destOrd="0" parTransId="{DEEF2395-FDF0-4913-A2A2-B7345AF5760F}" sibTransId="{3A5DF4AD-ABB9-41F2-8C56-8FC3EA1BE7F2}"/>
    <dgm:cxn modelId="{B5686AC7-A051-4A08-A98E-F46BECD68628}" type="presOf" srcId="{EE00437E-6175-44C6-A600-9F973C1FF4D9}" destId="{ACF18C73-0113-48B2-85FB-41C0CB4C3E03}" srcOrd="0" destOrd="0" presId="urn:microsoft.com/office/officeart/2005/8/layout/hList1"/>
    <dgm:cxn modelId="{DE045E81-2B15-40AD-AE44-8884C317EABC}" type="presOf" srcId="{42D1CC83-BF2F-49E8-AAB1-900F3B10501E}" destId="{8B016F26-CB65-4BA9-BE50-5B6F0EC3FB8E}" srcOrd="0" destOrd="0" presId="urn:microsoft.com/office/officeart/2005/8/layout/hList1"/>
    <dgm:cxn modelId="{BCF1BC87-CC6C-45D5-913F-2B42AB0E0849}" srcId="{20635C66-D74D-46BE-A175-E314CE0196B1}" destId="{2DFAEC9A-BB34-4F00-892B-C0BA2AC0333A}" srcOrd="0" destOrd="0" parTransId="{D8E63D74-2D1A-4ACC-89F2-C9FD4F4069A6}" sibTransId="{9603590F-EAF4-4037-9C74-28DCBA85D02A}"/>
    <dgm:cxn modelId="{D79F6954-AD1F-4ECF-AD37-70100773B048}" type="presOf" srcId="{2DFAEC9A-BB34-4F00-892B-C0BA2AC0333A}" destId="{40A59750-14B2-449E-93CE-34F91A504782}" srcOrd="0" destOrd="0" presId="urn:microsoft.com/office/officeart/2005/8/layout/hList1"/>
    <dgm:cxn modelId="{237C47B2-F522-48DB-9B5A-F3B116FB1F51}" type="presOf" srcId="{C92B5354-31B2-4C3C-8C93-3EED3E7B6C82}" destId="{AD69F0F0-F202-4D9A-8B64-FC66A6756458}" srcOrd="0" destOrd="0" presId="urn:microsoft.com/office/officeart/2005/8/layout/hList1"/>
    <dgm:cxn modelId="{438E3A7B-3EF7-4069-804D-16D160D1E4EF}" srcId="{20635C66-D74D-46BE-A175-E314CE0196B1}" destId="{D3DF9B3C-6FF3-4A57-8263-1E2A3488119D}" srcOrd="2" destOrd="0" parTransId="{7B42B7FD-ED68-40F2-90D8-B3ED8B518D44}" sibTransId="{0C5F2DA3-1DAC-4588-8352-0923A8308C11}"/>
    <dgm:cxn modelId="{355368FF-2DF2-4F6D-B5B1-97C32019BD16}" type="presOf" srcId="{A2AD1A73-CA77-4DE2-9280-448F18317D77}" destId="{C8B1CFB2-7184-4622-A6A1-22F388EC674E}" srcOrd="0" destOrd="0" presId="urn:microsoft.com/office/officeart/2005/8/layout/hList1"/>
    <dgm:cxn modelId="{C9C83E77-C6FA-43DE-ACF3-4715D0FB4ACE}" type="presParOf" srcId="{C9A66943-A6B4-41CC-8CB9-501BA7304E1A}" destId="{6DA86EED-E29F-4C6B-8E50-903F4EA7F817}" srcOrd="0" destOrd="0" presId="urn:microsoft.com/office/officeart/2005/8/layout/hList1"/>
    <dgm:cxn modelId="{6B1436BB-772B-4460-9D96-A9219C6524F9}" type="presParOf" srcId="{6DA86EED-E29F-4C6B-8E50-903F4EA7F817}" destId="{40A59750-14B2-449E-93CE-34F91A504782}" srcOrd="0" destOrd="0" presId="urn:microsoft.com/office/officeart/2005/8/layout/hList1"/>
    <dgm:cxn modelId="{E395BBFB-5FD1-4EFA-A7DF-114E5659D3BB}" type="presParOf" srcId="{6DA86EED-E29F-4C6B-8E50-903F4EA7F817}" destId="{22A574B8-31DE-4A6C-9D92-2890161681DE}" srcOrd="1" destOrd="0" presId="urn:microsoft.com/office/officeart/2005/8/layout/hList1"/>
    <dgm:cxn modelId="{4CE51523-34BE-4F46-87ED-FC193AB245DD}" type="presParOf" srcId="{C9A66943-A6B4-41CC-8CB9-501BA7304E1A}" destId="{25AFA425-CD72-4889-9472-3A3A694789D3}" srcOrd="1" destOrd="0" presId="urn:microsoft.com/office/officeart/2005/8/layout/hList1"/>
    <dgm:cxn modelId="{F2CA16C4-2F0C-432C-9301-922E5590E66A}" type="presParOf" srcId="{C9A66943-A6B4-41CC-8CB9-501BA7304E1A}" destId="{C24347CD-0846-4D94-AB77-8435B3F08314}" srcOrd="2" destOrd="0" presId="urn:microsoft.com/office/officeart/2005/8/layout/hList1"/>
    <dgm:cxn modelId="{E319035E-1D9D-4A55-B95B-55C6FA008C61}" type="presParOf" srcId="{C24347CD-0846-4D94-AB77-8435B3F08314}" destId="{C8B1CFB2-7184-4622-A6A1-22F388EC674E}" srcOrd="0" destOrd="0" presId="urn:microsoft.com/office/officeart/2005/8/layout/hList1"/>
    <dgm:cxn modelId="{DF20FA6E-F436-4BCC-A6F9-A17C5755C1C9}" type="presParOf" srcId="{C24347CD-0846-4D94-AB77-8435B3F08314}" destId="{AD69F0F0-F202-4D9A-8B64-FC66A6756458}" srcOrd="1" destOrd="0" presId="urn:microsoft.com/office/officeart/2005/8/layout/hList1"/>
    <dgm:cxn modelId="{6E8D4BA0-3A23-4FC3-B067-296C35CA84B5}" type="presParOf" srcId="{C9A66943-A6B4-41CC-8CB9-501BA7304E1A}" destId="{DAA76BA4-9A9C-44E1-8B9B-8DAA06D5BB99}" srcOrd="3" destOrd="0" presId="urn:microsoft.com/office/officeart/2005/8/layout/hList1"/>
    <dgm:cxn modelId="{5EA78A5B-6D66-4178-9B01-C76A9F4D8064}" type="presParOf" srcId="{C9A66943-A6B4-41CC-8CB9-501BA7304E1A}" destId="{1B53F21B-7067-4896-BED6-D1FBE416FFD9}" srcOrd="4" destOrd="0" presId="urn:microsoft.com/office/officeart/2005/8/layout/hList1"/>
    <dgm:cxn modelId="{2932B6CC-4CF2-495C-BB66-E3B4CC9961D4}" type="presParOf" srcId="{1B53F21B-7067-4896-BED6-D1FBE416FFD9}" destId="{43323B75-EB72-4DBC-BAE9-BF978F9A8C21}" srcOrd="0" destOrd="0" presId="urn:microsoft.com/office/officeart/2005/8/layout/hList1"/>
    <dgm:cxn modelId="{E1E2C756-4F6F-43D3-B438-BCADA43FE8D0}" type="presParOf" srcId="{1B53F21B-7067-4896-BED6-D1FBE416FFD9}" destId="{8B016F26-CB65-4BA9-BE50-5B6F0EC3FB8E}" srcOrd="1" destOrd="0" presId="urn:microsoft.com/office/officeart/2005/8/layout/hList1"/>
    <dgm:cxn modelId="{B7D5BF81-FE0B-4D32-B6A5-3144A5BCAB0D}" type="presParOf" srcId="{C9A66943-A6B4-41CC-8CB9-501BA7304E1A}" destId="{3D24045A-9526-4625-A787-B9B5035BFB17}" srcOrd="5" destOrd="0" presId="urn:microsoft.com/office/officeart/2005/8/layout/hList1"/>
    <dgm:cxn modelId="{269CD0D9-038D-4BA7-BDEB-F374087A8E06}" type="presParOf" srcId="{C9A66943-A6B4-41CC-8CB9-501BA7304E1A}" destId="{A3D4B286-A43C-4A6E-AA6C-BFE9C21762AB}" srcOrd="6" destOrd="0" presId="urn:microsoft.com/office/officeart/2005/8/layout/hList1"/>
    <dgm:cxn modelId="{0F2569B3-E6FA-407A-B3D6-DDA3C4A69411}" type="presParOf" srcId="{A3D4B286-A43C-4A6E-AA6C-BFE9C21762AB}" destId="{4F8B55EA-D350-482B-82AE-03189EF5621B}" srcOrd="0" destOrd="0" presId="urn:microsoft.com/office/officeart/2005/8/layout/hList1"/>
    <dgm:cxn modelId="{0FDC2967-4889-4CBE-9D71-81D343FA4C79}" type="presParOf" srcId="{A3D4B286-A43C-4A6E-AA6C-BFE9C21762AB}" destId="{ACF18C73-0113-48B2-85FB-41C0CB4C3E0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02A64-509C-4B0F-81EA-A361F4B8A398}">
      <dsp:nvSpPr>
        <dsp:cNvPr id="0" name=""/>
        <dsp:cNvSpPr/>
      </dsp:nvSpPr>
      <dsp:spPr>
        <a:xfrm>
          <a:off x="4304287" y="3334291"/>
          <a:ext cx="3164503" cy="22467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Преимущество перехода  на двухуровневую систему образования</a:t>
          </a:r>
          <a:endParaRPr lang="ru-RU" sz="1600" kern="1200" dirty="0"/>
        </a:p>
      </dsp:txBody>
      <dsp:txXfrm>
        <a:off x="4767718" y="3663315"/>
        <a:ext cx="2237641" cy="1588666"/>
      </dsp:txXfrm>
    </dsp:sp>
    <dsp:sp modelId="{6A96F80A-92FE-404F-A1E4-21DC950F91EC}">
      <dsp:nvSpPr>
        <dsp:cNvPr id="0" name=""/>
        <dsp:cNvSpPr/>
      </dsp:nvSpPr>
      <dsp:spPr>
        <a:xfrm rot="13359432">
          <a:off x="4024540" y="2803289"/>
          <a:ext cx="764078" cy="5814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4175905" y="2978686"/>
        <a:ext cx="589636" cy="348884"/>
      </dsp:txXfrm>
    </dsp:sp>
    <dsp:sp modelId="{FB199ED4-F117-4A48-97F5-829478AF71AF}">
      <dsp:nvSpPr>
        <dsp:cNvPr id="0" name=""/>
        <dsp:cNvSpPr/>
      </dsp:nvSpPr>
      <dsp:spPr>
        <a:xfrm>
          <a:off x="1292028" y="1033272"/>
          <a:ext cx="3542171" cy="164579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Трудоустраиваемость</a:t>
          </a:r>
          <a:endParaRPr lang="ru-RU" sz="2000" kern="1200" dirty="0"/>
        </a:p>
      </dsp:txBody>
      <dsp:txXfrm>
        <a:off x="1810767" y="1274293"/>
        <a:ext cx="2504693" cy="1163753"/>
      </dsp:txXfrm>
    </dsp:sp>
    <dsp:sp modelId="{F4A78E35-BAFE-4C7E-849A-C1B81A386329}">
      <dsp:nvSpPr>
        <dsp:cNvPr id="0" name=""/>
        <dsp:cNvSpPr/>
      </dsp:nvSpPr>
      <dsp:spPr>
        <a:xfrm rot="19365437">
          <a:off x="7173989" y="2842985"/>
          <a:ext cx="908122" cy="5814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7191775" y="3012066"/>
        <a:ext cx="733680" cy="348884"/>
      </dsp:txXfrm>
    </dsp:sp>
    <dsp:sp modelId="{83E879A8-5AC8-40E9-89A1-D3DA0384927A}">
      <dsp:nvSpPr>
        <dsp:cNvPr id="0" name=""/>
        <dsp:cNvSpPr/>
      </dsp:nvSpPr>
      <dsp:spPr>
        <a:xfrm>
          <a:off x="7515975" y="1090870"/>
          <a:ext cx="3451974" cy="163185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Мобильность</a:t>
          </a:r>
          <a:endParaRPr lang="ru-RU" sz="2000" kern="1200" dirty="0"/>
        </a:p>
      </dsp:txBody>
      <dsp:txXfrm>
        <a:off x="8021505" y="1329850"/>
        <a:ext cx="2440914" cy="1153896"/>
      </dsp:txXfrm>
    </dsp:sp>
    <dsp:sp modelId="{A9ECCA6D-7185-4371-A843-72BC4C93A2C1}">
      <dsp:nvSpPr>
        <dsp:cNvPr id="0" name=""/>
        <dsp:cNvSpPr/>
      </dsp:nvSpPr>
      <dsp:spPr>
        <a:xfrm rot="21450358">
          <a:off x="7655772" y="4079862"/>
          <a:ext cx="458564" cy="5814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7655837" y="4199150"/>
        <a:ext cx="320995" cy="348884"/>
      </dsp:txXfrm>
    </dsp:sp>
    <dsp:sp modelId="{73F4DDF8-EEAE-4343-8B2C-05D1CC462DC2}">
      <dsp:nvSpPr>
        <dsp:cNvPr id="0" name=""/>
        <dsp:cNvSpPr/>
      </dsp:nvSpPr>
      <dsp:spPr>
        <a:xfrm>
          <a:off x="8319803" y="3516320"/>
          <a:ext cx="3695732" cy="15097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Экономическая самостоятельность</a:t>
          </a:r>
          <a:endParaRPr lang="ru-RU" sz="2000" kern="1200" dirty="0"/>
        </a:p>
      </dsp:txBody>
      <dsp:txXfrm>
        <a:off x="8861030" y="3737412"/>
        <a:ext cx="2613278" cy="1067529"/>
      </dsp:txXfrm>
    </dsp:sp>
    <dsp:sp modelId="{32119FA0-A004-4257-8910-334204B8ADCD}">
      <dsp:nvSpPr>
        <dsp:cNvPr id="0" name=""/>
        <dsp:cNvSpPr/>
      </dsp:nvSpPr>
      <dsp:spPr>
        <a:xfrm rot="10967863">
          <a:off x="3630344" y="4068365"/>
          <a:ext cx="479261" cy="5814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3774036" y="4188169"/>
        <a:ext cx="335483" cy="348884"/>
      </dsp:txXfrm>
    </dsp:sp>
    <dsp:sp modelId="{830E55FE-7D78-4262-9D5E-86E3F882FC2B}">
      <dsp:nvSpPr>
        <dsp:cNvPr id="0" name=""/>
        <dsp:cNvSpPr/>
      </dsp:nvSpPr>
      <dsp:spPr>
        <a:xfrm>
          <a:off x="0" y="3532367"/>
          <a:ext cx="3416162" cy="144217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Фундаментальность</a:t>
          </a:r>
          <a:endParaRPr lang="ru-RU" sz="2000" kern="1200" dirty="0"/>
        </a:p>
      </dsp:txBody>
      <dsp:txXfrm>
        <a:off x="500285" y="3743569"/>
        <a:ext cx="2415592" cy="10197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75A1D-C886-44E8-88A7-4B4912C247B6}">
      <dsp:nvSpPr>
        <dsp:cNvPr id="0" name=""/>
        <dsp:cNvSpPr/>
      </dsp:nvSpPr>
      <dsp:spPr>
        <a:xfrm>
          <a:off x="2825479" y="-3047"/>
          <a:ext cx="6541041" cy="6541041"/>
        </a:xfrm>
        <a:prstGeom prst="circularArrow">
          <a:avLst>
            <a:gd name="adj1" fmla="val 5274"/>
            <a:gd name="adj2" fmla="val 312630"/>
            <a:gd name="adj3" fmla="val 14191035"/>
            <a:gd name="adj4" fmla="val 17148759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071D2-A5B1-4B30-8C8D-1B5F8FAF4CE5}">
      <dsp:nvSpPr>
        <dsp:cNvPr id="0" name=""/>
        <dsp:cNvSpPr/>
      </dsp:nvSpPr>
      <dsp:spPr>
        <a:xfrm>
          <a:off x="4826496" y="4323"/>
          <a:ext cx="2539007" cy="1269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Конкурентоспособность</a:t>
          </a:r>
          <a:endParaRPr lang="ru-RU" sz="1700" kern="1200" dirty="0"/>
        </a:p>
      </dsp:txBody>
      <dsp:txXfrm>
        <a:off x="4888468" y="66295"/>
        <a:ext cx="2415063" cy="1145559"/>
      </dsp:txXfrm>
    </dsp:sp>
    <dsp:sp modelId="{D0FF5E99-CA19-4660-8B09-9C8056E2F9D7}">
      <dsp:nvSpPr>
        <dsp:cNvPr id="0" name=""/>
        <dsp:cNvSpPr/>
      </dsp:nvSpPr>
      <dsp:spPr>
        <a:xfrm>
          <a:off x="8545843" y="1120791"/>
          <a:ext cx="2539007" cy="126950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Привлекательность для  иностранных студентов</a:t>
          </a:r>
          <a:endParaRPr lang="ru-RU" sz="1700" kern="1200" dirty="0"/>
        </a:p>
      </dsp:txBody>
      <dsp:txXfrm>
        <a:off x="8607815" y="1182763"/>
        <a:ext cx="2415063" cy="1145559"/>
      </dsp:txXfrm>
    </dsp:sp>
    <dsp:sp modelId="{64C0F3FD-A6E2-42C2-BC4F-C11E3891F88F}">
      <dsp:nvSpPr>
        <dsp:cNvPr id="0" name=""/>
        <dsp:cNvSpPr/>
      </dsp:nvSpPr>
      <dsp:spPr>
        <a:xfrm>
          <a:off x="8499438" y="3359782"/>
          <a:ext cx="2539007" cy="126950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Возможность эффективно продолжать обучение</a:t>
          </a:r>
          <a:endParaRPr lang="ru-RU" sz="1700" kern="1200" dirty="0"/>
        </a:p>
      </dsp:txBody>
      <dsp:txXfrm>
        <a:off x="8561410" y="3421754"/>
        <a:ext cx="2415063" cy="1145559"/>
      </dsp:txXfrm>
    </dsp:sp>
    <dsp:sp modelId="{6A864D8E-E234-4796-80F4-DF2B0423769C}">
      <dsp:nvSpPr>
        <dsp:cNvPr id="0" name=""/>
        <dsp:cNvSpPr/>
      </dsp:nvSpPr>
      <dsp:spPr>
        <a:xfrm>
          <a:off x="4917809" y="5315779"/>
          <a:ext cx="2539007" cy="12695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Престижность</a:t>
          </a:r>
          <a:endParaRPr lang="ru-RU" sz="1700" kern="1200" dirty="0"/>
        </a:p>
      </dsp:txBody>
      <dsp:txXfrm>
        <a:off x="4979781" y="5377751"/>
        <a:ext cx="2415063" cy="1145559"/>
      </dsp:txXfrm>
    </dsp:sp>
    <dsp:sp modelId="{62D93558-D67D-4396-AEF2-B02D7410CC50}">
      <dsp:nvSpPr>
        <dsp:cNvPr id="0" name=""/>
        <dsp:cNvSpPr/>
      </dsp:nvSpPr>
      <dsp:spPr>
        <a:xfrm>
          <a:off x="955908" y="4031300"/>
          <a:ext cx="2539007" cy="12695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Высокооплачиваемая работа</a:t>
          </a:r>
          <a:endParaRPr lang="ru-RU" sz="1700" kern="1200" dirty="0"/>
        </a:p>
      </dsp:txBody>
      <dsp:txXfrm>
        <a:off x="1017880" y="4093272"/>
        <a:ext cx="2415063" cy="1145559"/>
      </dsp:txXfrm>
    </dsp:sp>
    <dsp:sp modelId="{39D5DC4F-6342-49F5-894C-9C5A02FF1AA0}">
      <dsp:nvSpPr>
        <dsp:cNvPr id="0" name=""/>
        <dsp:cNvSpPr/>
      </dsp:nvSpPr>
      <dsp:spPr>
        <a:xfrm>
          <a:off x="1057097" y="1120784"/>
          <a:ext cx="2539007" cy="1269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Стимул для поступления в ВУЗ</a:t>
          </a:r>
          <a:endParaRPr lang="ru-RU" sz="1700" kern="1200" dirty="0"/>
        </a:p>
      </dsp:txBody>
      <dsp:txXfrm>
        <a:off x="1119069" y="1182756"/>
        <a:ext cx="2415063" cy="11455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B1852-111F-456E-8CDF-93940ECB851A}">
      <dsp:nvSpPr>
        <dsp:cNvPr id="0" name=""/>
        <dsp:cNvSpPr/>
      </dsp:nvSpPr>
      <dsp:spPr>
        <a:xfrm>
          <a:off x="1737359" y="0"/>
          <a:ext cx="9845040" cy="582328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A31204B-1E83-4A01-94C2-97FB53582C8F}">
      <dsp:nvSpPr>
        <dsp:cNvPr id="0" name=""/>
        <dsp:cNvSpPr/>
      </dsp:nvSpPr>
      <dsp:spPr>
        <a:xfrm>
          <a:off x="5089" y="1746984"/>
          <a:ext cx="2225426" cy="232931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b="0" kern="1200" dirty="0" smtClean="0"/>
            <a:t>Приказ Минобрнауки №40 «О реализации положений Болонской декларации в системе ВПО РФ»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Февраль 2005</a:t>
          </a:r>
          <a:endParaRPr lang="ru-RU" sz="1200" kern="1200" dirty="0"/>
        </a:p>
      </dsp:txBody>
      <dsp:txXfrm>
        <a:off x="113725" y="1855620"/>
        <a:ext cx="2008154" cy="2112041"/>
      </dsp:txXfrm>
    </dsp:sp>
    <dsp:sp modelId="{D24FA877-B32E-46D3-B5ED-5CDAB071F2BF}">
      <dsp:nvSpPr>
        <dsp:cNvPr id="0" name=""/>
        <dsp:cNvSpPr/>
      </dsp:nvSpPr>
      <dsp:spPr>
        <a:xfrm>
          <a:off x="2341788" y="1746984"/>
          <a:ext cx="2225426" cy="232931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b="0" kern="1200" dirty="0" smtClean="0"/>
            <a:t>Приказ Минобрнауки, утвердивший «Комплекс мероприятий по реализации приоритетных направлений развития системы образования РФ»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b="1" kern="1200" dirty="0" smtClean="0"/>
            <a:t>Март 2005</a:t>
          </a:r>
          <a:endParaRPr lang="en-US" altLang="ru-RU" sz="1200" b="1" kern="1200" dirty="0" smtClean="0"/>
        </a:p>
      </dsp:txBody>
      <dsp:txXfrm>
        <a:off x="2450424" y="1855620"/>
        <a:ext cx="2008154" cy="2112041"/>
      </dsp:txXfrm>
    </dsp:sp>
    <dsp:sp modelId="{CED068F7-0C20-4CB2-88C7-EC1D4980A878}">
      <dsp:nvSpPr>
        <dsp:cNvPr id="0" name=""/>
        <dsp:cNvSpPr/>
      </dsp:nvSpPr>
      <dsp:spPr>
        <a:xfrm>
          <a:off x="4678486" y="1746984"/>
          <a:ext cx="2225426" cy="232931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kern="1200" dirty="0" smtClean="0"/>
            <a:t>Выход основных новых законов, определивших суть реформирования системы </a:t>
          </a:r>
          <a:r>
            <a:rPr lang="ru-RU" sz="1200" b="0" i="0" kern="1200" dirty="0" smtClean="0"/>
            <a:t>высшего профессионального образования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b="1" kern="1200" dirty="0" smtClean="0"/>
            <a:t>Конец 2007</a:t>
          </a:r>
          <a:r>
            <a:rPr lang="ru-RU" altLang="ru-RU" sz="1200" kern="1200" dirty="0" smtClean="0"/>
            <a:t> </a:t>
          </a:r>
        </a:p>
      </dsp:txBody>
      <dsp:txXfrm>
        <a:off x="4787122" y="1855620"/>
        <a:ext cx="2008154" cy="2112041"/>
      </dsp:txXfrm>
    </dsp:sp>
    <dsp:sp modelId="{4BAC2EBB-DB11-45F4-B545-76598DBDC83F}">
      <dsp:nvSpPr>
        <dsp:cNvPr id="0" name=""/>
        <dsp:cNvSpPr/>
      </dsp:nvSpPr>
      <dsp:spPr>
        <a:xfrm>
          <a:off x="7015184" y="1746984"/>
          <a:ext cx="2225426" cy="232931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kern="1200" dirty="0" smtClean="0"/>
            <a:t>Утверждение </a:t>
          </a:r>
          <a:r>
            <a:rPr lang="ru-RU" altLang="ru-RU" sz="1200" kern="1200" dirty="0" smtClean="0"/>
            <a:t>Правительством </a:t>
          </a:r>
          <a:r>
            <a:rPr lang="ru-RU" altLang="ru-RU" sz="1200" kern="1200" dirty="0" smtClean="0"/>
            <a:t>РФ нового Типового положения о вузе (Постановление Правительства №71)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14 февраля 2008</a:t>
          </a:r>
          <a:endParaRPr lang="ru-RU" sz="1200" kern="1200" dirty="0"/>
        </a:p>
      </dsp:txBody>
      <dsp:txXfrm>
        <a:off x="7123820" y="1855620"/>
        <a:ext cx="2008154" cy="2112041"/>
      </dsp:txXfrm>
    </dsp:sp>
    <dsp:sp modelId="{93152816-4262-4197-A09F-0FC9AA26A7CE}">
      <dsp:nvSpPr>
        <dsp:cNvPr id="0" name=""/>
        <dsp:cNvSpPr/>
      </dsp:nvSpPr>
      <dsp:spPr>
        <a:xfrm>
          <a:off x="9351883" y="1746984"/>
          <a:ext cx="2225426" cy="2329313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kern="1200" dirty="0" smtClean="0"/>
            <a:t>Утверждение </a:t>
          </a:r>
          <a:r>
            <a:rPr lang="ru-RU" sz="1200" b="0" i="0" kern="1200" dirty="0" smtClean="0"/>
            <a:t>Федерального государственного образовательного стандарта</a:t>
          </a:r>
          <a:r>
            <a:rPr lang="ru-RU" altLang="ru-RU" sz="1200" kern="1200" dirty="0" smtClean="0"/>
            <a:t> ВПО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200" b="1" kern="1200" dirty="0" smtClean="0"/>
            <a:t>2009-2010</a:t>
          </a:r>
        </a:p>
      </dsp:txBody>
      <dsp:txXfrm>
        <a:off x="9460519" y="1855620"/>
        <a:ext cx="2008154" cy="21120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8B488-273F-4A73-A660-89EA59695997}">
      <dsp:nvSpPr>
        <dsp:cNvPr id="0" name=""/>
        <dsp:cNvSpPr/>
      </dsp:nvSpPr>
      <dsp:spPr>
        <a:xfrm rot="16200000">
          <a:off x="1307041" y="-1287316"/>
          <a:ext cx="2491316" cy="5080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200" kern="1200" dirty="0" smtClean="0"/>
            <a:t>Во многих странах  преобразования носят лишь структурный характер (формальный переход на двухцикловую систему подготовки)</a:t>
          </a:r>
          <a:endParaRPr lang="ru-RU" sz="2200" kern="1200" dirty="0"/>
        </a:p>
      </dsp:txBody>
      <dsp:txXfrm rot="5400000">
        <a:off x="12700" y="7026"/>
        <a:ext cx="5080000" cy="1868487"/>
      </dsp:txXfrm>
    </dsp:sp>
    <dsp:sp modelId="{C735CF2A-3EA7-4C64-87F6-83D64C6029EF}">
      <dsp:nvSpPr>
        <dsp:cNvPr id="0" name=""/>
        <dsp:cNvSpPr/>
      </dsp:nvSpPr>
      <dsp:spPr>
        <a:xfrm>
          <a:off x="5080000" y="0"/>
          <a:ext cx="5080000" cy="2491316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200" kern="1200" dirty="0" smtClean="0"/>
            <a:t>В недостаточной мере </a:t>
          </a:r>
          <a:r>
            <a:rPr lang="ru-RU" altLang="ru-RU" sz="2200" kern="1200" dirty="0" smtClean="0"/>
            <a:t>реализуется </a:t>
          </a:r>
          <a:r>
            <a:rPr lang="ru-RU" altLang="ru-RU" sz="2200" kern="1200" dirty="0" smtClean="0"/>
            <a:t>академическая мобильность </a:t>
          </a:r>
          <a:r>
            <a:rPr lang="ru-RU" altLang="ru-RU" sz="2200" kern="1200" dirty="0" smtClean="0"/>
            <a:t>преподавателей </a:t>
          </a:r>
          <a:r>
            <a:rPr lang="ru-RU" altLang="ru-RU" sz="2200" kern="1200" dirty="0" smtClean="0"/>
            <a:t>и студентов </a:t>
          </a:r>
          <a:endParaRPr lang="ru-RU" sz="2200" kern="1200" dirty="0"/>
        </a:p>
      </dsp:txBody>
      <dsp:txXfrm>
        <a:off x="5080000" y="0"/>
        <a:ext cx="5080000" cy="1868487"/>
      </dsp:txXfrm>
    </dsp:sp>
    <dsp:sp modelId="{914FA716-772C-4997-A30B-C151EDF263DC}">
      <dsp:nvSpPr>
        <dsp:cNvPr id="0" name=""/>
        <dsp:cNvSpPr/>
      </dsp:nvSpPr>
      <dsp:spPr>
        <a:xfrm rot="10800000">
          <a:off x="0" y="2491316"/>
          <a:ext cx="5080000" cy="2491316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200" kern="1200" dirty="0" smtClean="0"/>
            <a:t>С  трудом идет переход вузов на студентоцентрированный подход к образованию (без педагогических инноваций)</a:t>
          </a:r>
          <a:endParaRPr lang="ru-RU" sz="2200" kern="1200" dirty="0"/>
        </a:p>
      </dsp:txBody>
      <dsp:txXfrm rot="10800000">
        <a:off x="0" y="3114145"/>
        <a:ext cx="5080000" cy="1868487"/>
      </dsp:txXfrm>
    </dsp:sp>
    <dsp:sp modelId="{1DB1CE42-626E-4ED9-B586-C5EF2B2D811F}">
      <dsp:nvSpPr>
        <dsp:cNvPr id="0" name=""/>
        <dsp:cNvSpPr/>
      </dsp:nvSpPr>
      <dsp:spPr>
        <a:xfrm rot="5400000">
          <a:off x="6374341" y="1196974"/>
          <a:ext cx="2491316" cy="5080000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200" kern="1200" dirty="0" smtClean="0"/>
            <a:t>Не созданы условия для </a:t>
          </a:r>
          <a:r>
            <a:rPr lang="ru-RU" altLang="ru-RU" sz="2200" kern="1200" dirty="0" smtClean="0"/>
            <a:t>реализации </a:t>
          </a:r>
          <a:r>
            <a:rPr lang="ru-RU" altLang="ru-RU" sz="2200" kern="1200" dirty="0" smtClean="0"/>
            <a:t>непрерывного образования ( в течение всей  жизни) </a:t>
          </a:r>
          <a:endParaRPr lang="ru-RU" sz="2200" kern="1200" dirty="0"/>
        </a:p>
      </dsp:txBody>
      <dsp:txXfrm rot="-5400000">
        <a:off x="5080000" y="3114145"/>
        <a:ext cx="5080000" cy="1868487"/>
      </dsp:txXfrm>
    </dsp:sp>
    <dsp:sp modelId="{5A2BB2A6-FFA8-4FDF-B66A-F1187074ADE9}">
      <dsp:nvSpPr>
        <dsp:cNvPr id="0" name=""/>
        <dsp:cNvSpPr/>
      </dsp:nvSpPr>
      <dsp:spPr>
        <a:xfrm>
          <a:off x="3505220" y="1889202"/>
          <a:ext cx="3048000" cy="1245658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Болонский процесс не достиг заявленных целей к 2010 году</a:t>
          </a:r>
          <a:endParaRPr lang="ru-RU" sz="2200" kern="1200" dirty="0"/>
        </a:p>
      </dsp:txBody>
      <dsp:txXfrm>
        <a:off x="3566028" y="1950010"/>
        <a:ext cx="2926384" cy="11240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B4D25-1EC4-4CAF-88AE-6F1DCA35DC67}">
      <dsp:nvSpPr>
        <dsp:cNvPr id="0" name=""/>
        <dsp:cNvSpPr/>
      </dsp:nvSpPr>
      <dsp:spPr>
        <a:xfrm>
          <a:off x="6454904" y="4464455"/>
          <a:ext cx="2444328" cy="239354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Не комплексный и несистемный характер преобразований</a:t>
          </a:r>
          <a:endParaRPr lang="ru-RU" sz="1500" kern="1200" dirty="0"/>
        </a:p>
      </dsp:txBody>
      <dsp:txXfrm>
        <a:off x="6812868" y="4814981"/>
        <a:ext cx="1728400" cy="1692492"/>
      </dsp:txXfrm>
    </dsp:sp>
    <dsp:sp modelId="{CACC11F5-74CD-4E3B-BCB2-AC68345C6DFD}">
      <dsp:nvSpPr>
        <dsp:cNvPr id="0" name=""/>
        <dsp:cNvSpPr/>
      </dsp:nvSpPr>
      <dsp:spPr>
        <a:xfrm>
          <a:off x="4876801" y="1570507"/>
          <a:ext cx="2456120" cy="237912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Различия в уровне автономии и академических свобод вузов в разных странах</a:t>
          </a:r>
          <a:endParaRPr lang="ru-RU" sz="1500" kern="1200" dirty="0"/>
        </a:p>
      </dsp:txBody>
      <dsp:txXfrm>
        <a:off x="5236491" y="1918922"/>
        <a:ext cx="1736740" cy="1682296"/>
      </dsp:txXfrm>
    </dsp:sp>
    <dsp:sp modelId="{F6E22928-F77F-4B6A-91B0-B9043591486D}">
      <dsp:nvSpPr>
        <dsp:cNvPr id="0" name=""/>
        <dsp:cNvSpPr/>
      </dsp:nvSpPr>
      <dsp:spPr>
        <a:xfrm>
          <a:off x="7138871" y="2387528"/>
          <a:ext cx="2438546" cy="255723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Путаница в определении основных методологических категорий</a:t>
          </a:r>
        </a:p>
      </dsp:txBody>
      <dsp:txXfrm>
        <a:off x="7495988" y="2762026"/>
        <a:ext cx="1724312" cy="1808236"/>
      </dsp:txXfrm>
    </dsp:sp>
    <dsp:sp modelId="{5729D255-1036-4ABD-85CC-D34935C4606F}">
      <dsp:nvSpPr>
        <dsp:cNvPr id="0" name=""/>
        <dsp:cNvSpPr/>
      </dsp:nvSpPr>
      <dsp:spPr>
        <a:xfrm>
          <a:off x="8982996" y="520644"/>
          <a:ext cx="3070417" cy="300652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Отсутствие единого понимания философии новых болонских квалификаций при явном дефиците навыков проектирования соответствующих образовательных программ</a:t>
          </a:r>
        </a:p>
      </dsp:txBody>
      <dsp:txXfrm>
        <a:off x="9432648" y="960940"/>
        <a:ext cx="2171113" cy="2125936"/>
      </dsp:txXfrm>
    </dsp:sp>
    <dsp:sp modelId="{1B8FDE9F-D57C-48E2-B788-32C3EAE065E6}">
      <dsp:nvSpPr>
        <dsp:cNvPr id="0" name=""/>
        <dsp:cNvSpPr/>
      </dsp:nvSpPr>
      <dsp:spPr>
        <a:xfrm>
          <a:off x="9048732" y="3746429"/>
          <a:ext cx="3095885" cy="3019690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Сложная педагогическая составляющая Болонского процесса, предполагающая массовое овладение ППС методологией студентоцентрированного подхода </a:t>
          </a:r>
        </a:p>
      </dsp:txBody>
      <dsp:txXfrm>
        <a:off x="9502114" y="4188652"/>
        <a:ext cx="2189121" cy="2135244"/>
      </dsp:txXfrm>
    </dsp:sp>
    <dsp:sp modelId="{9B49E36D-021C-4A73-BE9E-DF801861047E}">
      <dsp:nvSpPr>
        <dsp:cNvPr id="0" name=""/>
        <dsp:cNvSpPr/>
      </dsp:nvSpPr>
      <dsp:spPr>
        <a:xfrm>
          <a:off x="6767450" y="431748"/>
          <a:ext cx="2313050" cy="226470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smtClean="0"/>
            <a:t>Концептуально-методологическая насыщенность преобразований</a:t>
          </a:r>
          <a:endParaRPr lang="ru-RU" altLang="ru-RU" sz="1500" kern="1200" dirty="0" smtClean="0"/>
        </a:p>
      </dsp:txBody>
      <dsp:txXfrm>
        <a:off x="7106188" y="763406"/>
        <a:ext cx="1635574" cy="1601385"/>
      </dsp:txXfrm>
    </dsp:sp>
    <dsp:sp modelId="{46B7C769-8F91-46FF-A725-61001AD278CB}">
      <dsp:nvSpPr>
        <dsp:cNvPr id="0" name=""/>
        <dsp:cNvSpPr/>
      </dsp:nvSpPr>
      <dsp:spPr>
        <a:xfrm>
          <a:off x="4081115" y="4651180"/>
          <a:ext cx="1902023" cy="190202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Глобальный экономический кризис </a:t>
          </a:r>
        </a:p>
      </dsp:txBody>
      <dsp:txXfrm>
        <a:off x="4359660" y="4929725"/>
        <a:ext cx="1344933" cy="1344933"/>
      </dsp:txXfrm>
    </dsp:sp>
    <dsp:sp modelId="{0C630FED-84D5-4656-8AD0-AF25F6D6275A}">
      <dsp:nvSpPr>
        <dsp:cNvPr id="0" name=""/>
        <dsp:cNvSpPr/>
      </dsp:nvSpPr>
      <dsp:spPr>
        <a:xfrm>
          <a:off x="2412970" y="4308278"/>
          <a:ext cx="1902023" cy="190202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Неприятие рынком труда выпускников бакалавриата</a:t>
          </a:r>
        </a:p>
      </dsp:txBody>
      <dsp:txXfrm>
        <a:off x="2691515" y="4586823"/>
        <a:ext cx="1344933" cy="1344933"/>
      </dsp:txXfrm>
    </dsp:sp>
    <dsp:sp modelId="{D090A858-4153-4654-B08B-3D8715BBA8FF}">
      <dsp:nvSpPr>
        <dsp:cNvPr id="0" name=""/>
        <dsp:cNvSpPr/>
      </dsp:nvSpPr>
      <dsp:spPr>
        <a:xfrm>
          <a:off x="5530676" y="3418511"/>
          <a:ext cx="1902023" cy="190202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Неготовность рынка труда к диалогу </a:t>
          </a:r>
        </a:p>
      </dsp:txBody>
      <dsp:txXfrm>
        <a:off x="5809221" y="3697056"/>
        <a:ext cx="1344933" cy="1344933"/>
      </dsp:txXfrm>
    </dsp:sp>
    <dsp:sp modelId="{16AA1D9A-BB01-42F5-9165-2E1AFCA8FF1C}">
      <dsp:nvSpPr>
        <dsp:cNvPr id="0" name=""/>
        <dsp:cNvSpPr/>
      </dsp:nvSpPr>
      <dsp:spPr>
        <a:xfrm>
          <a:off x="3826623" y="3029165"/>
          <a:ext cx="1902023" cy="1902023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Социально-психологический протест</a:t>
          </a:r>
        </a:p>
      </dsp:txBody>
      <dsp:txXfrm>
        <a:off x="4105168" y="3307710"/>
        <a:ext cx="1344933" cy="1344933"/>
      </dsp:txXfrm>
    </dsp:sp>
    <dsp:sp modelId="{38B918C6-C8F4-4A25-A05F-D562D0268A93}">
      <dsp:nvSpPr>
        <dsp:cNvPr id="0" name=""/>
        <dsp:cNvSpPr/>
      </dsp:nvSpPr>
      <dsp:spPr>
        <a:xfrm>
          <a:off x="625849" y="4955975"/>
          <a:ext cx="1902023" cy="190202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500" kern="1200" dirty="0" smtClean="0"/>
            <a:t>Разброс  сроков начала реформ в разных странах</a:t>
          </a:r>
        </a:p>
      </dsp:txBody>
      <dsp:txXfrm>
        <a:off x="904394" y="5234520"/>
        <a:ext cx="1344933" cy="13449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59750-14B2-449E-93CE-34F91A504782}">
      <dsp:nvSpPr>
        <dsp:cNvPr id="0" name=""/>
        <dsp:cNvSpPr/>
      </dsp:nvSpPr>
      <dsp:spPr>
        <a:xfrm>
          <a:off x="6" y="1304634"/>
          <a:ext cx="2685614" cy="13646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/>
              </a:solidFill>
              <a:effectLst/>
            </a:rPr>
            <a:t>Мариястелла </a:t>
          </a:r>
          <a:r>
            <a:rPr lang="ru-RU" sz="1400" b="1" i="1" kern="1200" dirty="0" err="1" smtClean="0">
              <a:solidFill>
                <a:schemeClr val="tx1"/>
              </a:solidFill>
              <a:effectLst/>
            </a:rPr>
            <a:t>Джелмини</a:t>
          </a:r>
          <a:r>
            <a:rPr lang="ru-RU" sz="1400" b="1" i="1" kern="1200" dirty="0" smtClean="0">
              <a:solidFill>
                <a:schemeClr val="tx1"/>
              </a:solidFill>
              <a:effectLst/>
            </a:rPr>
            <a:t> прежний министр образования Италии</a:t>
          </a:r>
          <a:endParaRPr lang="ru-RU" sz="1400" b="1" i="1" kern="1200" dirty="0">
            <a:solidFill>
              <a:schemeClr val="tx1"/>
            </a:solidFill>
            <a:effectLst/>
          </a:endParaRPr>
        </a:p>
      </dsp:txBody>
      <dsp:txXfrm>
        <a:off x="6" y="1304634"/>
        <a:ext cx="2685614" cy="1364697"/>
      </dsp:txXfrm>
    </dsp:sp>
    <dsp:sp modelId="{22A574B8-31DE-4A6C-9D92-2890161681DE}">
      <dsp:nvSpPr>
        <dsp:cNvPr id="0" name=""/>
        <dsp:cNvSpPr/>
      </dsp:nvSpPr>
      <dsp:spPr>
        <a:xfrm>
          <a:off x="372388" y="2806047"/>
          <a:ext cx="2798487" cy="29865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1" kern="1200" dirty="0" smtClean="0">
              <a:solidFill>
                <a:schemeClr val="tx1"/>
              </a:solidFill>
              <a:effectLst/>
            </a:rPr>
            <a:t>«Италия и Европа в целом испытали кадровые трудности в связи с введением трехлетнего бакалавриата. Так как уровень образования бакалавров таков, что они не могут найти себе места ни в науке, ни в экономике. А промышленность Италии уже начала ощущать дефицит инженерно-технических кадров». </a:t>
          </a:r>
          <a:endParaRPr lang="ru-RU" sz="1400" b="0" i="1" kern="1200" dirty="0">
            <a:solidFill>
              <a:schemeClr val="tx1"/>
            </a:solidFill>
            <a:effectLst/>
          </a:endParaRPr>
        </a:p>
      </dsp:txBody>
      <dsp:txXfrm>
        <a:off x="372388" y="2806047"/>
        <a:ext cx="2798487" cy="2986560"/>
      </dsp:txXfrm>
    </dsp:sp>
    <dsp:sp modelId="{C8B1CFB2-7184-4622-A6A1-22F388EC674E}">
      <dsp:nvSpPr>
        <dsp:cNvPr id="0" name=""/>
        <dsp:cNvSpPr/>
      </dsp:nvSpPr>
      <dsp:spPr>
        <a:xfrm>
          <a:off x="6216691" y="762135"/>
          <a:ext cx="2216336" cy="12567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/>
              </a:solidFill>
              <a:effectLst/>
            </a:rPr>
            <a:t>Президент Германской конференции ректоров Хорст Хипплер </a:t>
          </a:r>
          <a:endParaRPr lang="ru-RU" sz="1400" b="1" i="1" kern="1200" dirty="0">
            <a:solidFill>
              <a:schemeClr val="tx1"/>
            </a:solidFill>
            <a:effectLst/>
          </a:endParaRPr>
        </a:p>
      </dsp:txBody>
      <dsp:txXfrm>
        <a:off x="6216691" y="762135"/>
        <a:ext cx="2216336" cy="1256707"/>
      </dsp:txXfrm>
    </dsp:sp>
    <dsp:sp modelId="{AD69F0F0-F202-4D9A-8B64-FC66A6756458}">
      <dsp:nvSpPr>
        <dsp:cNvPr id="0" name=""/>
        <dsp:cNvSpPr/>
      </dsp:nvSpPr>
      <dsp:spPr>
        <a:xfrm>
          <a:off x="3922190" y="975892"/>
          <a:ext cx="2208215" cy="138985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1" kern="1200" dirty="0" smtClean="0">
              <a:solidFill>
                <a:schemeClr val="tx1"/>
              </a:solidFill>
              <a:effectLst/>
            </a:rPr>
            <a:t>«Работодатели недовольны реформой. Они жалуются на низкий уровень знаний выпускников».</a:t>
          </a:r>
          <a:endParaRPr lang="ru-RU" sz="1400" b="0" i="1" kern="1200" dirty="0">
            <a:solidFill>
              <a:schemeClr val="tx1"/>
            </a:solidFill>
            <a:effectLst/>
          </a:endParaRPr>
        </a:p>
      </dsp:txBody>
      <dsp:txXfrm>
        <a:off x="3922190" y="975892"/>
        <a:ext cx="2208215" cy="1389855"/>
      </dsp:txXfrm>
    </dsp:sp>
    <dsp:sp modelId="{43323B75-EB72-4DBC-BAE9-BF978F9A8C21}">
      <dsp:nvSpPr>
        <dsp:cNvPr id="0" name=""/>
        <dsp:cNvSpPr/>
      </dsp:nvSpPr>
      <dsp:spPr>
        <a:xfrm>
          <a:off x="9537715" y="1894733"/>
          <a:ext cx="2061940" cy="11095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  <a:effectLst/>
            </a:rPr>
            <a:t>Ректор МГУ имени М. В. Ломоносова,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1"/>
              </a:solidFill>
              <a:effectLst/>
            </a:rPr>
            <a:t>Виктор Садовничий</a:t>
          </a:r>
          <a:endParaRPr lang="ru-RU" sz="1500" b="1" i="1" kern="1200" dirty="0">
            <a:solidFill>
              <a:schemeClr val="tx1"/>
            </a:solidFill>
            <a:effectLst/>
          </a:endParaRPr>
        </a:p>
      </dsp:txBody>
      <dsp:txXfrm>
        <a:off x="9537715" y="1894733"/>
        <a:ext cx="2061940" cy="1109562"/>
      </dsp:txXfrm>
    </dsp:sp>
    <dsp:sp modelId="{8B016F26-CB65-4BA9-BE50-5B6F0EC3FB8E}">
      <dsp:nvSpPr>
        <dsp:cNvPr id="0" name=""/>
        <dsp:cNvSpPr/>
      </dsp:nvSpPr>
      <dsp:spPr>
        <a:xfrm>
          <a:off x="9327088" y="3210519"/>
          <a:ext cx="2772843" cy="200072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0" i="1" kern="1200" dirty="0" smtClean="0">
              <a:solidFill>
                <a:schemeClr val="tx1"/>
              </a:solidFill>
              <a:effectLst/>
            </a:rPr>
            <a:t>Не удержусь и еще раз скажу. Я считаю допущенной нами ошибкой переход на четырехлетнее образование в высшей школе»</a:t>
          </a:r>
          <a:endParaRPr lang="ru-RU" sz="1500" b="0" i="1" kern="1200" dirty="0">
            <a:solidFill>
              <a:schemeClr val="tx1"/>
            </a:solidFill>
            <a:effectLst/>
          </a:endParaRPr>
        </a:p>
      </dsp:txBody>
      <dsp:txXfrm>
        <a:off x="9327088" y="3210519"/>
        <a:ext cx="2772843" cy="2000726"/>
      </dsp:txXfrm>
    </dsp:sp>
    <dsp:sp modelId="{4F8B55EA-D350-482B-82AE-03189EF5621B}">
      <dsp:nvSpPr>
        <dsp:cNvPr id="0" name=""/>
        <dsp:cNvSpPr/>
      </dsp:nvSpPr>
      <dsp:spPr>
        <a:xfrm>
          <a:off x="3567874" y="5401623"/>
          <a:ext cx="2416968" cy="96678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/>
              </a:solidFill>
              <a:effectLst/>
            </a:rPr>
            <a:t>К.и.н., доцент МГИМО,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/>
              </a:solidFill>
              <a:effectLst/>
            </a:rPr>
            <a:t>Ольга Четверикова </a:t>
          </a:r>
          <a:endParaRPr lang="ru-RU" sz="1400" b="1" i="1" kern="1200" dirty="0">
            <a:solidFill>
              <a:schemeClr val="tx1"/>
            </a:solidFill>
            <a:effectLst/>
          </a:endParaRPr>
        </a:p>
      </dsp:txBody>
      <dsp:txXfrm>
        <a:off x="3567874" y="5401623"/>
        <a:ext cx="2416968" cy="966787"/>
      </dsp:txXfrm>
    </dsp:sp>
    <dsp:sp modelId="{ACF18C73-0113-48B2-85FB-41C0CB4C3E03}">
      <dsp:nvSpPr>
        <dsp:cNvPr id="0" name=""/>
        <dsp:cNvSpPr/>
      </dsp:nvSpPr>
      <dsp:spPr>
        <a:xfrm>
          <a:off x="6309116" y="5051071"/>
          <a:ext cx="3378269" cy="180692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1" kern="1200" dirty="0" smtClean="0">
              <a:solidFill>
                <a:schemeClr val="tx1"/>
              </a:solidFill>
              <a:effectLst/>
            </a:rPr>
            <a:t>Если мы хотим иметь высшую школу, которая будет готовить образованных людей, работающих на интересы государства, тогда Россия должна выходить из Болонской системы и заново отстраивать единую общеобразовательную политику в стране.</a:t>
          </a:r>
          <a:endParaRPr lang="ru-RU" sz="1400" b="0" i="1" kern="1200" dirty="0">
            <a:solidFill>
              <a:schemeClr val="tx1"/>
            </a:solidFill>
            <a:effectLst/>
          </a:endParaRPr>
        </a:p>
      </dsp:txBody>
      <dsp:txXfrm>
        <a:off x="6309116" y="5051071"/>
        <a:ext cx="3378269" cy="1806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22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0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51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32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9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83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3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26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07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6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83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2700-13C6-4B68-AAD2-0D8A0E181A01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81F4F-EE75-482C-9AF1-73CD9DBB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4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7500" y="917403"/>
            <a:ext cx="9144000" cy="23876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Болонского процесса в России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7600" y="4340482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Первый заместитель директора </a:t>
            </a:r>
          </a:p>
          <a:p>
            <a:r>
              <a:rPr lang="ru-RU" dirty="0" smtClean="0"/>
              <a:t>Высшей школы государственного администрирования </a:t>
            </a:r>
          </a:p>
          <a:p>
            <a:r>
              <a:rPr lang="ru-RU" dirty="0" smtClean="0"/>
              <a:t>МГУ имени М.В. Ломоносова</a:t>
            </a:r>
          </a:p>
          <a:p>
            <a:r>
              <a:rPr lang="ru-RU" dirty="0" err="1" smtClean="0"/>
              <a:t>В.Л.Еремин</a:t>
            </a:r>
            <a:endParaRPr lang="ru-RU" dirty="0" smtClean="0"/>
          </a:p>
          <a:p>
            <a:r>
              <a:rPr lang="ru-RU" dirty="0" smtClean="0"/>
              <a:t>2017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1" y="5814157"/>
            <a:ext cx="4076700" cy="104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55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2286" y="2870200"/>
            <a:ext cx="69476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Спасибо за </a:t>
            </a:r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внимание!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12286" y="4072930"/>
            <a:ext cx="6763588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VladimirLE@anspa.ru </a:t>
            </a:r>
            <a:endParaRPr lang="ru-RU" sz="3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74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811" y="1151815"/>
            <a:ext cx="6497053" cy="4872790"/>
          </a:xfrm>
        </p:spPr>
      </p:pic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61211" y="1536867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Реальный </a:t>
            </a:r>
            <a:r>
              <a:rPr lang="ru-RU" dirty="0"/>
              <a:t>эффект от Болонского процесса для российской высшей школы </a:t>
            </a:r>
            <a:r>
              <a:rPr lang="ru-RU" dirty="0" smtClean="0"/>
              <a:t>заключался </a:t>
            </a:r>
            <a:r>
              <a:rPr lang="ru-RU" dirty="0"/>
              <a:t>не столько в выходе на международный рынок квалифицированной рабочей силы, сколько в возможности использовать международный опыт организации учебного процесса для повышения качества и эффективности подготовки специалистов, прежде всего для своей страны</a:t>
            </a:r>
          </a:p>
        </p:txBody>
      </p:sp>
    </p:spTree>
    <p:extLst>
      <p:ext uri="{BB962C8B-B14F-4D97-AF65-F5344CB8AC3E}">
        <p14:creationId xmlns:p14="http://schemas.microsoft.com/office/powerpoint/2010/main" val="301515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115733"/>
              </p:ext>
            </p:extLst>
          </p:nvPr>
        </p:nvGraphicFramePr>
        <p:xfrm>
          <a:off x="1" y="352926"/>
          <a:ext cx="12015536" cy="650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52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252" y="1057297"/>
            <a:ext cx="802744" cy="707336"/>
          </a:xfrm>
          <a:prstGeom prst="rect">
            <a:avLst/>
          </a:prstGeom>
        </p:spPr>
      </p:pic>
      <p:pic>
        <p:nvPicPr>
          <p:cNvPr id="14" name="Объект 1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4" y="1163052"/>
            <a:ext cx="6513095" cy="4884821"/>
          </a:xfrm>
        </p:spPr>
      </p:pic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0" y="1724330"/>
            <a:ext cx="5759742" cy="2324739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Повышение эффективности за счет более тонкого учета запросов потребителя при фиксированных затратах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Повышение </a:t>
            </a:r>
            <a:r>
              <a:rPr lang="ru-RU" dirty="0"/>
              <a:t>эффективности за счет более тонкого учета запросов потребителя при фиксированных затратах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Повышение </a:t>
            </a:r>
            <a:r>
              <a:rPr lang="ru-RU" dirty="0"/>
              <a:t>успеваемости за счет активного отношения студента к учебному процессу, уменьшения числа неинтересных и бесполезных с его точки зрения </a:t>
            </a:r>
            <a:r>
              <a:rPr lang="ru-RU" dirty="0" smtClean="0"/>
              <a:t>дисциплин</a:t>
            </a:r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4175"/>
            <a:ext cx="529390" cy="5293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2612" y="4183458"/>
            <a:ext cx="5037221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900" dirty="0" smtClean="0"/>
              <a:t>Нестыковка с существующей системой подготовки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900" dirty="0" smtClean="0"/>
              <a:t>дипломированных специалистов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900" dirty="0" smtClean="0"/>
              <a:t>Неготовность рынка труда к нашествию бакалавров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900" dirty="0" smtClean="0"/>
              <a:t>Отсутствие системы непрерывного послевузовского образования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900" dirty="0" smtClean="0"/>
              <a:t>Более сложная организация учебного процесса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475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40831286"/>
              </p:ext>
            </p:extLst>
          </p:nvPr>
        </p:nvGraphicFramePr>
        <p:xfrm>
          <a:off x="0" y="272716"/>
          <a:ext cx="12192000" cy="6585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363928" y="2595862"/>
            <a:ext cx="546414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Полноценный переход </a:t>
            </a:r>
          </a:p>
          <a:p>
            <a:pPr algn="ctr"/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 трем уровням </a:t>
            </a:r>
          </a:p>
          <a:p>
            <a:pPr algn="ctr"/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образования в РФ</a:t>
            </a:r>
            <a:endParaRPr lang="ru-RU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77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91539577"/>
              </p:ext>
            </p:extLst>
          </p:nvPr>
        </p:nvGraphicFramePr>
        <p:xfrm>
          <a:off x="320842" y="1034717"/>
          <a:ext cx="11582400" cy="5823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123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48517023"/>
              </p:ext>
            </p:extLst>
          </p:nvPr>
        </p:nvGraphicFramePr>
        <p:xfrm>
          <a:off x="2032000" y="1130300"/>
          <a:ext cx="10160000" cy="4982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685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4481893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5946" y="1417935"/>
            <a:ext cx="34131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Основные </a:t>
            </a:r>
          </a:p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причины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691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879489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066" y="2522854"/>
            <a:ext cx="4197867" cy="25380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3474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526</Words>
  <Application>Microsoft Office PowerPoint</Application>
  <PresentationFormat>Широкоэкранный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Реализация Болонского процесса в России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Болонского процесса в России</dc:title>
  <dc:creator>service</dc:creator>
  <cp:lastModifiedBy>service</cp:lastModifiedBy>
  <cp:revision>17</cp:revision>
  <dcterms:created xsi:type="dcterms:W3CDTF">2017-03-02T14:15:58Z</dcterms:created>
  <dcterms:modified xsi:type="dcterms:W3CDTF">2017-03-03T14:12:20Z</dcterms:modified>
</cp:coreProperties>
</file>